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theme/theme10.xml" ContentType="application/vnd.openxmlformats-officedocument.theme+xml"/>
  <Override PartName="/ppt/slideLayouts/slideLayout11.xml" ContentType="application/vnd.openxmlformats-officedocument.presentationml.slideLayout+xml"/>
  <Override PartName="/ppt/theme/theme11.xml" ContentType="application/vnd.openxmlformats-officedocument.theme+xml"/>
  <Override PartName="/ppt/slideLayouts/slideLayout12.xml" ContentType="application/vnd.openxmlformats-officedocument.presentationml.slideLayout+xml"/>
  <Override PartName="/ppt/theme/theme12.xml" ContentType="application/vnd.openxmlformats-officedocument.theme+xml"/>
  <Override PartName="/ppt/theme/theme1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0" r:id="rId2"/>
    <p:sldMasterId id="2147483652" r:id="rId3"/>
    <p:sldMasterId id="2147483654" r:id="rId4"/>
    <p:sldMasterId id="2147483656" r:id="rId5"/>
    <p:sldMasterId id="2147483658" r:id="rId6"/>
    <p:sldMasterId id="2147483660" r:id="rId7"/>
    <p:sldMasterId id="2147483662" r:id="rId8"/>
    <p:sldMasterId id="2147483664" r:id="rId9"/>
    <p:sldMasterId id="2147483666" r:id="rId10"/>
    <p:sldMasterId id="2147483668" r:id="rId11"/>
    <p:sldMasterId id="2147483670" r:id="rId12"/>
  </p:sldMasterIdLst>
  <p:notesMasterIdLst>
    <p:notesMasterId r:id="rId20"/>
  </p:notesMasterIdLst>
  <p:sldIdLst>
    <p:sldId id="256" r:id="rId13"/>
    <p:sldId id="257" r:id="rId14"/>
    <p:sldId id="258" r:id="rId15"/>
    <p:sldId id="259" r:id="rId16"/>
    <p:sldId id="260" r:id="rId17"/>
    <p:sldId id="261" r:id="rId18"/>
    <p:sldId id="262" r:id="rId19"/>
  </p:sldIdLst>
  <p:sldSz cx="9144000" cy="5143500" type="screen16x9"/>
  <p:notesSz cx="6858000" cy="91170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4" roundtripDataSignature="AMtx7mjlqsnC2wjV7A3zwF4gAXD4+vVFV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90"/>
  </p:normalViewPr>
  <p:slideViewPr>
    <p:cSldViewPr snapToGrid="0">
      <p:cViewPr varScale="1">
        <p:scale>
          <a:sx n="138" d="100"/>
          <a:sy n="138" d="100"/>
        </p:scale>
        <p:origin x="83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customschemas.google.com/relationships/presentationmetadata" Target="metadata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8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7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3775"/>
            <a:ext cx="4572225" cy="34188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30575"/>
            <a:ext cx="5486400" cy="4102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:notes"/>
          <p:cNvSpPr txBox="1">
            <a:spLocks noGrp="1"/>
          </p:cNvSpPr>
          <p:nvPr>
            <p:ph type="body" idx="1"/>
          </p:nvPr>
        </p:nvSpPr>
        <p:spPr>
          <a:xfrm>
            <a:off x="685800" y="4330575"/>
            <a:ext cx="5486400" cy="41026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2113" y="684213"/>
            <a:ext cx="6073775" cy="3417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:notes"/>
          <p:cNvSpPr txBox="1">
            <a:spLocks noGrp="1"/>
          </p:cNvSpPr>
          <p:nvPr>
            <p:ph type="body" idx="1"/>
          </p:nvPr>
        </p:nvSpPr>
        <p:spPr>
          <a:xfrm>
            <a:off x="685800" y="4330575"/>
            <a:ext cx="5486400" cy="41026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2113" y="684213"/>
            <a:ext cx="6073775" cy="3417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3:notes"/>
          <p:cNvSpPr txBox="1">
            <a:spLocks noGrp="1"/>
          </p:cNvSpPr>
          <p:nvPr>
            <p:ph type="body" idx="1"/>
          </p:nvPr>
        </p:nvSpPr>
        <p:spPr>
          <a:xfrm>
            <a:off x="685800" y="4330575"/>
            <a:ext cx="5486400" cy="41026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2113" y="684213"/>
            <a:ext cx="6073775" cy="3417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4:notes"/>
          <p:cNvSpPr txBox="1">
            <a:spLocks noGrp="1"/>
          </p:cNvSpPr>
          <p:nvPr>
            <p:ph type="body" idx="1"/>
          </p:nvPr>
        </p:nvSpPr>
        <p:spPr>
          <a:xfrm>
            <a:off x="685800" y="4330575"/>
            <a:ext cx="5486400" cy="41026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2113" y="684213"/>
            <a:ext cx="6073775" cy="3417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5:notes"/>
          <p:cNvSpPr txBox="1">
            <a:spLocks noGrp="1"/>
          </p:cNvSpPr>
          <p:nvPr>
            <p:ph type="body" idx="1"/>
          </p:nvPr>
        </p:nvSpPr>
        <p:spPr>
          <a:xfrm>
            <a:off x="685800" y="4330575"/>
            <a:ext cx="5486400" cy="41026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Google Shape;21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2113" y="684213"/>
            <a:ext cx="6073775" cy="3417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6:notes"/>
          <p:cNvSpPr txBox="1">
            <a:spLocks noGrp="1"/>
          </p:cNvSpPr>
          <p:nvPr>
            <p:ph type="body" idx="1"/>
          </p:nvPr>
        </p:nvSpPr>
        <p:spPr>
          <a:xfrm>
            <a:off x="685800" y="4330575"/>
            <a:ext cx="5486400" cy="41026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3" name="Google Shape;2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2113" y="684213"/>
            <a:ext cx="6073775" cy="3417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7:notes"/>
          <p:cNvSpPr txBox="1">
            <a:spLocks noGrp="1"/>
          </p:cNvSpPr>
          <p:nvPr>
            <p:ph type="body" idx="1"/>
          </p:nvPr>
        </p:nvSpPr>
        <p:spPr>
          <a:xfrm>
            <a:off x="685800" y="4330575"/>
            <a:ext cx="5486400" cy="41026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2113" y="684213"/>
            <a:ext cx="6073775" cy="3417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9"/>
          <p:cNvSpPr txBox="1">
            <a:spLocks noGrp="1"/>
          </p:cNvSpPr>
          <p:nvPr>
            <p:ph type="ctrTitle"/>
          </p:nvPr>
        </p:nvSpPr>
        <p:spPr>
          <a:xfrm>
            <a:off x="1219200" y="1196579"/>
            <a:ext cx="7239000" cy="1777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i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9"/>
          <p:cNvSpPr txBox="1">
            <a:spLocks noGrp="1"/>
          </p:cNvSpPr>
          <p:nvPr>
            <p:ph type="subTitle" idx="1"/>
          </p:nvPr>
        </p:nvSpPr>
        <p:spPr>
          <a:xfrm>
            <a:off x="1447800" y="3196829"/>
            <a:ext cx="6934200" cy="9739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lvl="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ahoma"/>
              <a:buNone/>
              <a:defRPr/>
            </a:lvl1pPr>
            <a:lvl2pPr lvl="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  <p:sp>
        <p:nvSpPr>
          <p:cNvPr id="16" name="Google Shape;16;p9"/>
          <p:cNvSpPr txBox="1">
            <a:spLocks noGrp="1"/>
          </p:cNvSpPr>
          <p:nvPr>
            <p:ph type="dt" idx="10"/>
          </p:nvPr>
        </p:nvSpPr>
        <p:spPr>
          <a:xfrm>
            <a:off x="5334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9"/>
          <p:cNvSpPr txBox="1">
            <a:spLocks noGrp="1"/>
          </p:cNvSpPr>
          <p:nvPr>
            <p:ph type="ftr" idx="11"/>
          </p:nvPr>
        </p:nvSpPr>
        <p:spPr>
          <a:xfrm>
            <a:off x="3200400" y="4741862"/>
            <a:ext cx="28956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9"/>
          <p:cNvSpPr txBox="1">
            <a:spLocks noGrp="1"/>
          </p:cNvSpPr>
          <p:nvPr>
            <p:ph type="sldNum" idx="12"/>
          </p:nvPr>
        </p:nvSpPr>
        <p:spPr>
          <a:xfrm>
            <a:off x="68580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7"/>
          <p:cNvSpPr txBox="1">
            <a:spLocks noGrp="1"/>
          </p:cNvSpPr>
          <p:nvPr>
            <p:ph type="title"/>
          </p:nvPr>
        </p:nvSpPr>
        <p:spPr>
          <a:xfrm>
            <a:off x="241300" y="696912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p27"/>
          <p:cNvSpPr txBox="1">
            <a:spLocks noGrp="1"/>
          </p:cNvSpPr>
          <p:nvPr>
            <p:ph type="body" idx="1"/>
          </p:nvPr>
        </p:nvSpPr>
        <p:spPr>
          <a:xfrm rot="5400000">
            <a:off x="3027362" y="-733426"/>
            <a:ext cx="3089275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14325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  <p:sp>
        <p:nvSpPr>
          <p:cNvPr id="153" name="Google Shape;153;p27"/>
          <p:cNvSpPr txBox="1">
            <a:spLocks noGrp="1"/>
          </p:cNvSpPr>
          <p:nvPr>
            <p:ph type="dt" idx="10"/>
          </p:nvPr>
        </p:nvSpPr>
        <p:spPr>
          <a:xfrm>
            <a:off x="6858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p27"/>
          <p:cNvSpPr txBox="1">
            <a:spLocks noGrp="1"/>
          </p:cNvSpPr>
          <p:nvPr>
            <p:ph type="ftr" idx="11"/>
          </p:nvPr>
        </p:nvSpPr>
        <p:spPr>
          <a:xfrm>
            <a:off x="3124200" y="4741862"/>
            <a:ext cx="28956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27"/>
          <p:cNvSpPr txBox="1">
            <a:spLocks noGrp="1"/>
          </p:cNvSpPr>
          <p:nvPr>
            <p:ph type="sldNum" idx="12"/>
          </p:nvPr>
        </p:nvSpPr>
        <p:spPr>
          <a:xfrm>
            <a:off x="65532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9"/>
          <p:cNvSpPr txBox="1">
            <a:spLocks noGrp="1"/>
          </p:cNvSpPr>
          <p:nvPr>
            <p:ph type="title"/>
          </p:nvPr>
        </p:nvSpPr>
        <p:spPr>
          <a:xfrm rot="5400000">
            <a:off x="5430838" y="1669654"/>
            <a:ext cx="4000500" cy="2054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7" name="Google Shape;167;p29"/>
          <p:cNvSpPr txBox="1">
            <a:spLocks noGrp="1"/>
          </p:cNvSpPr>
          <p:nvPr>
            <p:ph type="body" idx="1"/>
          </p:nvPr>
        </p:nvSpPr>
        <p:spPr>
          <a:xfrm rot="5400000">
            <a:off x="1246189" y="-308371"/>
            <a:ext cx="4000500" cy="6010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14325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  <p:sp>
        <p:nvSpPr>
          <p:cNvPr id="168" name="Google Shape;168;p29"/>
          <p:cNvSpPr txBox="1">
            <a:spLocks noGrp="1"/>
          </p:cNvSpPr>
          <p:nvPr>
            <p:ph type="dt" idx="10"/>
          </p:nvPr>
        </p:nvSpPr>
        <p:spPr>
          <a:xfrm>
            <a:off x="6858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9" name="Google Shape;169;p29"/>
          <p:cNvSpPr txBox="1">
            <a:spLocks noGrp="1"/>
          </p:cNvSpPr>
          <p:nvPr>
            <p:ph type="ftr" idx="11"/>
          </p:nvPr>
        </p:nvSpPr>
        <p:spPr>
          <a:xfrm>
            <a:off x="3124200" y="4741862"/>
            <a:ext cx="28956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0" name="Google Shape;170;p29"/>
          <p:cNvSpPr txBox="1">
            <a:spLocks noGrp="1"/>
          </p:cNvSpPr>
          <p:nvPr>
            <p:ph type="sldNum" idx="12"/>
          </p:nvPr>
        </p:nvSpPr>
        <p:spPr>
          <a:xfrm>
            <a:off x="65532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able" type="tbl">
  <p:cSld name="TABLE"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1"/>
          <p:cNvSpPr txBox="1">
            <a:spLocks noGrp="1"/>
          </p:cNvSpPr>
          <p:nvPr>
            <p:ph type="title"/>
          </p:nvPr>
        </p:nvSpPr>
        <p:spPr>
          <a:xfrm>
            <a:off x="241300" y="696516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2" name="Google Shape;182;p31"/>
          <p:cNvSpPr txBox="1">
            <a:spLocks noGrp="1"/>
          </p:cNvSpPr>
          <p:nvPr>
            <p:ph type="dt" idx="10"/>
          </p:nvPr>
        </p:nvSpPr>
        <p:spPr>
          <a:xfrm>
            <a:off x="6858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3" name="Google Shape;183;p31"/>
          <p:cNvSpPr txBox="1">
            <a:spLocks noGrp="1"/>
          </p:cNvSpPr>
          <p:nvPr>
            <p:ph type="ftr" idx="11"/>
          </p:nvPr>
        </p:nvSpPr>
        <p:spPr>
          <a:xfrm>
            <a:off x="3124200" y="4741862"/>
            <a:ext cx="28956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4" name="Google Shape;184;p31"/>
          <p:cNvSpPr txBox="1">
            <a:spLocks noGrp="1"/>
          </p:cNvSpPr>
          <p:nvPr>
            <p:ph type="sldNum" idx="12"/>
          </p:nvPr>
        </p:nvSpPr>
        <p:spPr>
          <a:xfrm>
            <a:off x="65532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1"/>
          <p:cNvSpPr txBox="1">
            <a:spLocks noGrp="1"/>
          </p:cNvSpPr>
          <p:nvPr>
            <p:ph type="title"/>
          </p:nvPr>
        </p:nvSpPr>
        <p:spPr>
          <a:xfrm>
            <a:off x="241300" y="696912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1"/>
          <p:cNvSpPr txBox="1">
            <a:spLocks noGrp="1"/>
          </p:cNvSpPr>
          <p:nvPr>
            <p:ph type="body" idx="1"/>
          </p:nvPr>
        </p:nvSpPr>
        <p:spPr>
          <a:xfrm>
            <a:off x="685800" y="1608137"/>
            <a:ext cx="7772400" cy="308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14325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  <p:sp>
        <p:nvSpPr>
          <p:cNvPr id="31" name="Google Shape;31;p11"/>
          <p:cNvSpPr txBox="1">
            <a:spLocks noGrp="1"/>
          </p:cNvSpPr>
          <p:nvPr>
            <p:ph type="dt" idx="10"/>
          </p:nvPr>
        </p:nvSpPr>
        <p:spPr>
          <a:xfrm>
            <a:off x="6858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1"/>
          <p:cNvSpPr txBox="1">
            <a:spLocks noGrp="1"/>
          </p:cNvSpPr>
          <p:nvPr>
            <p:ph type="ftr" idx="11"/>
          </p:nvPr>
        </p:nvSpPr>
        <p:spPr>
          <a:xfrm>
            <a:off x="3124200" y="4741862"/>
            <a:ext cx="28956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1"/>
          <p:cNvSpPr txBox="1">
            <a:spLocks noGrp="1"/>
          </p:cNvSpPr>
          <p:nvPr>
            <p:ph type="sldNum" idx="12"/>
          </p:nvPr>
        </p:nvSpPr>
        <p:spPr>
          <a:xfrm>
            <a:off x="65532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3"/>
          <p:cNvSpPr txBox="1">
            <a:spLocks noGrp="1"/>
          </p:cNvSpPr>
          <p:nvPr>
            <p:ph type="title"/>
          </p:nvPr>
        </p:nvSpPr>
        <p:spPr>
          <a:xfrm>
            <a:off x="241300" y="696912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3"/>
          <p:cNvSpPr txBox="1">
            <a:spLocks noGrp="1"/>
          </p:cNvSpPr>
          <p:nvPr>
            <p:ph type="body" idx="1"/>
          </p:nvPr>
        </p:nvSpPr>
        <p:spPr>
          <a:xfrm>
            <a:off x="685800" y="1607344"/>
            <a:ext cx="3810000" cy="30896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457200" lvl="0" indent="-36195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Tahoma"/>
              <a:buChar char="•"/>
              <a:defRPr sz="2100"/>
            </a:lvl1pPr>
            <a:lvl2pPr marL="914400" lvl="1" indent="-314325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Tahoma"/>
              <a:buChar char="•"/>
              <a:defRPr sz="1800"/>
            </a:lvl2pPr>
            <a:lvl3pPr marL="1371600" lvl="2" indent="-32385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Tahoma"/>
              <a:buChar char="•"/>
              <a:defRPr sz="1500"/>
            </a:lvl3pPr>
            <a:lvl4pPr marL="1828800" lvl="3" indent="-314325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Tahoma"/>
              <a:buChar char="–"/>
              <a:defRPr sz="135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Tahoma"/>
              <a:buChar char="–"/>
              <a:defRPr sz="1350"/>
            </a:lvl5pPr>
            <a:lvl6pPr marL="2743200" lvl="5" indent="-314325" algn="l">
              <a:spcBef>
                <a:spcPts val="270"/>
              </a:spcBef>
              <a:spcAft>
                <a:spcPts val="0"/>
              </a:spcAft>
              <a:buSzPts val="1350"/>
              <a:buFont typeface="Tahoma"/>
              <a:buChar char="–"/>
              <a:defRPr sz="1350"/>
            </a:lvl6pPr>
            <a:lvl7pPr marL="3200400" lvl="6" indent="-314325" algn="l">
              <a:spcBef>
                <a:spcPts val="270"/>
              </a:spcBef>
              <a:spcAft>
                <a:spcPts val="0"/>
              </a:spcAft>
              <a:buSzPts val="1350"/>
              <a:buFont typeface="Tahoma"/>
              <a:buChar char="–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Tahoma"/>
              <a:buChar char="–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Tahoma"/>
              <a:buChar char="–"/>
              <a:defRPr sz="1350"/>
            </a:lvl9pPr>
          </a:lstStyle>
          <a:p>
            <a:endParaRPr/>
          </a:p>
        </p:txBody>
      </p:sp>
      <p:sp>
        <p:nvSpPr>
          <p:cNvPr id="45" name="Google Shape;45;p13"/>
          <p:cNvSpPr txBox="1">
            <a:spLocks noGrp="1"/>
          </p:cNvSpPr>
          <p:nvPr>
            <p:ph type="body" idx="2"/>
          </p:nvPr>
        </p:nvSpPr>
        <p:spPr>
          <a:xfrm>
            <a:off x="4648200" y="1607344"/>
            <a:ext cx="3810000" cy="30896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457200" lvl="0" indent="-36195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Tahoma"/>
              <a:buChar char="•"/>
              <a:defRPr sz="2100"/>
            </a:lvl1pPr>
            <a:lvl2pPr marL="914400" lvl="1" indent="-314325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Tahoma"/>
              <a:buChar char="•"/>
              <a:defRPr sz="1800"/>
            </a:lvl2pPr>
            <a:lvl3pPr marL="1371600" lvl="2" indent="-32385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Tahoma"/>
              <a:buChar char="•"/>
              <a:defRPr sz="1500"/>
            </a:lvl3pPr>
            <a:lvl4pPr marL="1828800" lvl="3" indent="-314325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Tahoma"/>
              <a:buChar char="–"/>
              <a:defRPr sz="135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Tahoma"/>
              <a:buChar char="–"/>
              <a:defRPr sz="1350"/>
            </a:lvl5pPr>
            <a:lvl6pPr marL="2743200" lvl="5" indent="-314325" algn="l">
              <a:spcBef>
                <a:spcPts val="270"/>
              </a:spcBef>
              <a:spcAft>
                <a:spcPts val="0"/>
              </a:spcAft>
              <a:buSzPts val="1350"/>
              <a:buFont typeface="Tahoma"/>
              <a:buChar char="–"/>
              <a:defRPr sz="1350"/>
            </a:lvl6pPr>
            <a:lvl7pPr marL="3200400" lvl="6" indent="-314325" algn="l">
              <a:spcBef>
                <a:spcPts val="270"/>
              </a:spcBef>
              <a:spcAft>
                <a:spcPts val="0"/>
              </a:spcAft>
              <a:buSzPts val="1350"/>
              <a:buFont typeface="Tahoma"/>
              <a:buChar char="–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Tahoma"/>
              <a:buChar char="–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Tahoma"/>
              <a:buChar char="–"/>
              <a:defRPr sz="1350"/>
            </a:lvl9pPr>
          </a:lstStyle>
          <a:p>
            <a:endParaRPr/>
          </a:p>
        </p:txBody>
      </p:sp>
      <p:sp>
        <p:nvSpPr>
          <p:cNvPr id="46" name="Google Shape;46;p13"/>
          <p:cNvSpPr txBox="1">
            <a:spLocks noGrp="1"/>
          </p:cNvSpPr>
          <p:nvPr>
            <p:ph type="dt" idx="10"/>
          </p:nvPr>
        </p:nvSpPr>
        <p:spPr>
          <a:xfrm>
            <a:off x="6858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ftr" idx="11"/>
          </p:nvPr>
        </p:nvSpPr>
        <p:spPr>
          <a:xfrm>
            <a:off x="3124200" y="4741862"/>
            <a:ext cx="28956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sldNum" idx="12"/>
          </p:nvPr>
        </p:nvSpPr>
        <p:spPr>
          <a:xfrm>
            <a:off x="65532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000" b="1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L="457200" lvl="0" indent="-228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Tahoma"/>
              <a:buNone/>
              <a:defRPr sz="1500"/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013"/>
              <a:buFont typeface="Tahoma"/>
              <a:buNone/>
              <a:defRPr sz="1350"/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ahoma"/>
              <a:buNone/>
              <a:defRPr sz="1200"/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Tahoma"/>
              <a:buNone/>
              <a:defRPr sz="1050"/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1050"/>
              <a:buFont typeface="Tahoma"/>
              <a:buNone/>
              <a:defRPr sz="1050"/>
            </a:lvl5pPr>
            <a:lvl6pPr marL="2743200" lvl="5" indent="-228600" algn="l">
              <a:spcBef>
                <a:spcPts val="210"/>
              </a:spcBef>
              <a:spcAft>
                <a:spcPts val="0"/>
              </a:spcAft>
              <a:buSzPts val="1050"/>
              <a:buFont typeface="Tahoma"/>
              <a:buNone/>
              <a:defRPr sz="1050"/>
            </a:lvl6pPr>
            <a:lvl7pPr marL="3200400" lvl="6" indent="-228600" algn="l">
              <a:spcBef>
                <a:spcPts val="210"/>
              </a:spcBef>
              <a:spcAft>
                <a:spcPts val="0"/>
              </a:spcAft>
              <a:buSzPts val="1050"/>
              <a:buFont typeface="Tahoma"/>
              <a:buNone/>
              <a:defRPr sz="1050"/>
            </a:lvl7pPr>
            <a:lvl8pPr marL="3657600" lvl="7" indent="-228600" algn="l">
              <a:spcBef>
                <a:spcPts val="210"/>
              </a:spcBef>
              <a:spcAft>
                <a:spcPts val="0"/>
              </a:spcAft>
              <a:buSzPts val="1050"/>
              <a:buFont typeface="Tahoma"/>
              <a:buNone/>
              <a:defRPr sz="1050"/>
            </a:lvl8pPr>
            <a:lvl9pPr marL="4114800" lvl="8" indent="-228600" algn="l">
              <a:spcBef>
                <a:spcPts val="210"/>
              </a:spcBef>
              <a:spcAft>
                <a:spcPts val="0"/>
              </a:spcAft>
              <a:buSzPts val="1050"/>
              <a:buFont typeface="Tahoma"/>
              <a:buNone/>
              <a:defRPr sz="1050"/>
            </a:lvl9pPr>
          </a:lstStyle>
          <a:p>
            <a:endParaRPr/>
          </a:p>
        </p:txBody>
      </p:sp>
      <p:sp>
        <p:nvSpPr>
          <p:cNvPr id="61" name="Google Shape;61;p15"/>
          <p:cNvSpPr txBox="1">
            <a:spLocks noGrp="1"/>
          </p:cNvSpPr>
          <p:nvPr>
            <p:ph type="dt" idx="10"/>
          </p:nvPr>
        </p:nvSpPr>
        <p:spPr>
          <a:xfrm>
            <a:off x="6858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5"/>
          <p:cNvSpPr txBox="1">
            <a:spLocks noGrp="1"/>
          </p:cNvSpPr>
          <p:nvPr>
            <p:ph type="ftr" idx="11"/>
          </p:nvPr>
        </p:nvSpPr>
        <p:spPr>
          <a:xfrm>
            <a:off x="3124200" y="4741862"/>
            <a:ext cx="28956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5"/>
          <p:cNvSpPr txBox="1">
            <a:spLocks noGrp="1"/>
          </p:cNvSpPr>
          <p:nvPr>
            <p:ph type="sldNum" idx="12"/>
          </p:nvPr>
        </p:nvSpPr>
        <p:spPr>
          <a:xfrm>
            <a:off x="65532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7"/>
          <p:cNvSpPr txBox="1"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ahoma"/>
              <a:buNone/>
              <a:defRPr sz="1800" b="1"/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25"/>
              <a:buFont typeface="Tahoma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Tahoma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ahoma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1200"/>
              <a:buFont typeface="Tahoma"/>
              <a:buNone/>
              <a:defRPr sz="1200" b="1"/>
            </a:lvl5pPr>
            <a:lvl6pPr marL="2743200" lvl="5" indent="-228600" algn="l">
              <a:spcBef>
                <a:spcPts val="240"/>
              </a:spcBef>
              <a:spcAft>
                <a:spcPts val="0"/>
              </a:spcAft>
              <a:buSzPts val="1200"/>
              <a:buFont typeface="Tahoma"/>
              <a:buNone/>
              <a:defRPr sz="1200" b="1"/>
            </a:lvl6pPr>
            <a:lvl7pPr marL="3200400" lvl="6" indent="-228600" algn="l">
              <a:spcBef>
                <a:spcPts val="240"/>
              </a:spcBef>
              <a:spcAft>
                <a:spcPts val="0"/>
              </a:spcAft>
              <a:buSzPts val="1200"/>
              <a:buFont typeface="Tahoma"/>
              <a:buNone/>
              <a:defRPr sz="1200" b="1"/>
            </a:lvl7pPr>
            <a:lvl8pPr marL="3657600" lvl="7" indent="-228600" algn="l">
              <a:spcBef>
                <a:spcPts val="240"/>
              </a:spcBef>
              <a:spcAft>
                <a:spcPts val="0"/>
              </a:spcAft>
              <a:buSzPts val="1200"/>
              <a:buFont typeface="Tahoma"/>
              <a:buNone/>
              <a:defRPr sz="1200" b="1"/>
            </a:lvl8pPr>
            <a:lvl9pPr marL="4114800" lvl="8" indent="-228600" algn="l">
              <a:spcBef>
                <a:spcPts val="240"/>
              </a:spcBef>
              <a:spcAft>
                <a:spcPts val="0"/>
              </a:spcAft>
              <a:buSzPts val="1200"/>
              <a:buFont typeface="Tahoma"/>
              <a:buNone/>
              <a:defRPr sz="1200" b="1"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ahoma"/>
              <a:buChar char="•"/>
              <a:defRPr sz="1800"/>
            </a:lvl1pPr>
            <a:lvl2pPr marL="914400" lvl="1" indent="-300037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25"/>
              <a:buFont typeface="Tahoma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Tahoma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ahoma"/>
              <a:buChar char="–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Tahoma"/>
              <a:buChar char="–"/>
              <a:defRPr sz="1200"/>
            </a:lvl5pPr>
            <a:lvl6pPr marL="2743200" lvl="5" indent="-304800" algn="l">
              <a:spcBef>
                <a:spcPts val="240"/>
              </a:spcBef>
              <a:spcAft>
                <a:spcPts val="0"/>
              </a:spcAft>
              <a:buSzPts val="1200"/>
              <a:buFont typeface="Tahoma"/>
              <a:buChar char="–"/>
              <a:defRPr sz="1200"/>
            </a:lvl6pPr>
            <a:lvl7pPr marL="3200400" lvl="6" indent="-304800" algn="l">
              <a:spcBef>
                <a:spcPts val="240"/>
              </a:spcBef>
              <a:spcAft>
                <a:spcPts val="0"/>
              </a:spcAft>
              <a:buSzPts val="1200"/>
              <a:buFont typeface="Tahoma"/>
              <a:buChar char="–"/>
              <a:defRPr sz="1200"/>
            </a:lvl7pPr>
            <a:lvl8pPr marL="3657600" lvl="7" indent="-304800" algn="l">
              <a:spcBef>
                <a:spcPts val="240"/>
              </a:spcBef>
              <a:spcAft>
                <a:spcPts val="0"/>
              </a:spcAft>
              <a:buSzPts val="1200"/>
              <a:buFont typeface="Tahoma"/>
              <a:buChar char="–"/>
              <a:defRPr sz="1200"/>
            </a:lvl8pPr>
            <a:lvl9pPr marL="4114800" lvl="8" indent="-304800" algn="l">
              <a:spcBef>
                <a:spcPts val="240"/>
              </a:spcBef>
              <a:spcAft>
                <a:spcPts val="0"/>
              </a:spcAft>
              <a:buSzPts val="1200"/>
              <a:buFont typeface="Tahoma"/>
              <a:buChar char="–"/>
              <a:defRPr sz="1200"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body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ahoma"/>
              <a:buNone/>
              <a:defRPr sz="1800" b="1"/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25"/>
              <a:buFont typeface="Tahoma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Tahoma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ahoma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1200"/>
              <a:buFont typeface="Tahoma"/>
              <a:buNone/>
              <a:defRPr sz="1200" b="1"/>
            </a:lvl5pPr>
            <a:lvl6pPr marL="2743200" lvl="5" indent="-228600" algn="l">
              <a:spcBef>
                <a:spcPts val="240"/>
              </a:spcBef>
              <a:spcAft>
                <a:spcPts val="0"/>
              </a:spcAft>
              <a:buSzPts val="1200"/>
              <a:buFont typeface="Tahoma"/>
              <a:buNone/>
              <a:defRPr sz="1200" b="1"/>
            </a:lvl6pPr>
            <a:lvl7pPr marL="3200400" lvl="6" indent="-228600" algn="l">
              <a:spcBef>
                <a:spcPts val="240"/>
              </a:spcBef>
              <a:spcAft>
                <a:spcPts val="0"/>
              </a:spcAft>
              <a:buSzPts val="1200"/>
              <a:buFont typeface="Tahoma"/>
              <a:buNone/>
              <a:defRPr sz="1200" b="1"/>
            </a:lvl7pPr>
            <a:lvl8pPr marL="3657600" lvl="7" indent="-228600" algn="l">
              <a:spcBef>
                <a:spcPts val="240"/>
              </a:spcBef>
              <a:spcAft>
                <a:spcPts val="0"/>
              </a:spcAft>
              <a:buSzPts val="1200"/>
              <a:buFont typeface="Tahoma"/>
              <a:buNone/>
              <a:defRPr sz="1200" b="1"/>
            </a:lvl8pPr>
            <a:lvl9pPr marL="4114800" lvl="8" indent="-228600" algn="l">
              <a:spcBef>
                <a:spcPts val="240"/>
              </a:spcBef>
              <a:spcAft>
                <a:spcPts val="0"/>
              </a:spcAft>
              <a:buSzPts val="1200"/>
              <a:buFont typeface="Tahoma"/>
              <a:buNone/>
              <a:defRPr sz="1200" b="1"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body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ahoma"/>
              <a:buChar char="•"/>
              <a:defRPr sz="1800"/>
            </a:lvl1pPr>
            <a:lvl2pPr marL="914400" lvl="1" indent="-300037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25"/>
              <a:buFont typeface="Tahoma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Tahoma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ahoma"/>
              <a:buChar char="–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Tahoma"/>
              <a:buChar char="–"/>
              <a:defRPr sz="1200"/>
            </a:lvl5pPr>
            <a:lvl6pPr marL="2743200" lvl="5" indent="-304800" algn="l">
              <a:spcBef>
                <a:spcPts val="240"/>
              </a:spcBef>
              <a:spcAft>
                <a:spcPts val="0"/>
              </a:spcAft>
              <a:buSzPts val="1200"/>
              <a:buFont typeface="Tahoma"/>
              <a:buChar char="–"/>
              <a:defRPr sz="1200"/>
            </a:lvl6pPr>
            <a:lvl7pPr marL="3200400" lvl="6" indent="-304800" algn="l">
              <a:spcBef>
                <a:spcPts val="240"/>
              </a:spcBef>
              <a:spcAft>
                <a:spcPts val="0"/>
              </a:spcAft>
              <a:buSzPts val="1200"/>
              <a:buFont typeface="Tahoma"/>
              <a:buChar char="–"/>
              <a:defRPr sz="1200"/>
            </a:lvl7pPr>
            <a:lvl8pPr marL="3657600" lvl="7" indent="-304800" algn="l">
              <a:spcBef>
                <a:spcPts val="240"/>
              </a:spcBef>
              <a:spcAft>
                <a:spcPts val="0"/>
              </a:spcAft>
              <a:buSzPts val="1200"/>
              <a:buFont typeface="Tahoma"/>
              <a:buChar char="–"/>
              <a:defRPr sz="1200"/>
            </a:lvl8pPr>
            <a:lvl9pPr marL="4114800" lvl="8" indent="-304800" algn="l">
              <a:spcBef>
                <a:spcPts val="240"/>
              </a:spcBef>
              <a:spcAft>
                <a:spcPts val="0"/>
              </a:spcAft>
              <a:buSzPts val="1200"/>
              <a:buFont typeface="Tahoma"/>
              <a:buChar char="–"/>
              <a:defRPr sz="1200"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dt" idx="10"/>
          </p:nvPr>
        </p:nvSpPr>
        <p:spPr>
          <a:xfrm>
            <a:off x="6858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ftr" idx="11"/>
          </p:nvPr>
        </p:nvSpPr>
        <p:spPr>
          <a:xfrm>
            <a:off x="3124200" y="4741862"/>
            <a:ext cx="28956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sldNum" idx="12"/>
          </p:nvPr>
        </p:nvSpPr>
        <p:spPr>
          <a:xfrm>
            <a:off x="65532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>
            <a:spLocks noGrp="1"/>
          </p:cNvSpPr>
          <p:nvPr>
            <p:ph type="title"/>
          </p:nvPr>
        </p:nvSpPr>
        <p:spPr>
          <a:xfrm>
            <a:off x="241300" y="696912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dt" idx="10"/>
          </p:nvPr>
        </p:nvSpPr>
        <p:spPr>
          <a:xfrm>
            <a:off x="6858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9"/>
          <p:cNvSpPr txBox="1">
            <a:spLocks noGrp="1"/>
          </p:cNvSpPr>
          <p:nvPr>
            <p:ph type="ftr" idx="11"/>
          </p:nvPr>
        </p:nvSpPr>
        <p:spPr>
          <a:xfrm>
            <a:off x="3124200" y="4741862"/>
            <a:ext cx="28956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9"/>
          <p:cNvSpPr txBox="1">
            <a:spLocks noGrp="1"/>
          </p:cNvSpPr>
          <p:nvPr>
            <p:ph type="sldNum" idx="12"/>
          </p:nvPr>
        </p:nvSpPr>
        <p:spPr>
          <a:xfrm>
            <a:off x="65532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1"/>
          <p:cNvSpPr txBox="1">
            <a:spLocks noGrp="1"/>
          </p:cNvSpPr>
          <p:nvPr>
            <p:ph type="dt" idx="10"/>
          </p:nvPr>
        </p:nvSpPr>
        <p:spPr>
          <a:xfrm>
            <a:off x="6858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21"/>
          <p:cNvSpPr txBox="1">
            <a:spLocks noGrp="1"/>
          </p:cNvSpPr>
          <p:nvPr>
            <p:ph type="ftr" idx="11"/>
          </p:nvPr>
        </p:nvSpPr>
        <p:spPr>
          <a:xfrm>
            <a:off x="3124200" y="4741862"/>
            <a:ext cx="28956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1"/>
          <p:cNvSpPr txBox="1">
            <a:spLocks noGrp="1"/>
          </p:cNvSpPr>
          <p:nvPr>
            <p:ph type="sldNum" idx="12"/>
          </p:nvPr>
        </p:nvSpPr>
        <p:spPr>
          <a:xfrm>
            <a:off x="65532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3"/>
          <p:cNvSpPr txBox="1"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500"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23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Char char="•"/>
              <a:defRPr sz="2400"/>
            </a:lvl1pPr>
            <a:lvl2pPr marL="914400" lvl="1" indent="-328612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1575"/>
              <a:buFont typeface="Tahoma"/>
              <a:buChar char="•"/>
              <a:defRPr sz="21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ahoma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Tahoma"/>
              <a:buChar char="–"/>
              <a:defRPr sz="1500"/>
            </a:lvl4pPr>
            <a:lvl5pPr marL="2286000" lvl="4" indent="-323850" algn="l">
              <a:spcBef>
                <a:spcPts val="300"/>
              </a:spcBef>
              <a:spcAft>
                <a:spcPts val="0"/>
              </a:spcAft>
              <a:buSzPts val="1500"/>
              <a:buFont typeface="Tahoma"/>
              <a:buChar char="–"/>
              <a:defRPr sz="1500"/>
            </a:lvl5pPr>
            <a:lvl6pPr marL="2743200" lvl="5" indent="-323850" algn="l">
              <a:spcBef>
                <a:spcPts val="300"/>
              </a:spcBef>
              <a:spcAft>
                <a:spcPts val="0"/>
              </a:spcAft>
              <a:buSzPts val="1500"/>
              <a:buFont typeface="Tahoma"/>
              <a:buChar char="–"/>
              <a:defRPr sz="1500"/>
            </a:lvl6pPr>
            <a:lvl7pPr marL="3200400" lvl="6" indent="-323850" algn="l">
              <a:spcBef>
                <a:spcPts val="300"/>
              </a:spcBef>
              <a:spcAft>
                <a:spcPts val="0"/>
              </a:spcAft>
              <a:buSzPts val="1500"/>
              <a:buFont typeface="Tahoma"/>
              <a:buChar char="–"/>
              <a:defRPr sz="1500"/>
            </a:lvl7pPr>
            <a:lvl8pPr marL="3657600" lvl="7" indent="-323850" algn="l">
              <a:spcBef>
                <a:spcPts val="300"/>
              </a:spcBef>
              <a:spcAft>
                <a:spcPts val="0"/>
              </a:spcAft>
              <a:buSzPts val="1500"/>
              <a:buFont typeface="Tahoma"/>
              <a:buChar char="–"/>
              <a:defRPr sz="1500"/>
            </a:lvl8pPr>
            <a:lvl9pPr marL="4114800" lvl="8" indent="-323850" algn="l">
              <a:spcBef>
                <a:spcPts val="300"/>
              </a:spcBef>
              <a:spcAft>
                <a:spcPts val="0"/>
              </a:spcAft>
              <a:buSzPts val="1500"/>
              <a:buFont typeface="Tahoma"/>
              <a:buChar char="–"/>
              <a:defRPr sz="1500"/>
            </a:lvl9pPr>
          </a:lstStyle>
          <a:p>
            <a:endParaRPr/>
          </a:p>
        </p:txBody>
      </p:sp>
      <p:sp>
        <p:nvSpPr>
          <p:cNvPr id="121" name="Google Shape;121;p23"/>
          <p:cNvSpPr txBox="1">
            <a:spLocks noGrp="1"/>
          </p:cNvSpPr>
          <p:nvPr>
            <p:ph type="body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457200" lvl="0" indent="-228600" algn="l">
              <a:spcBef>
                <a:spcPts val="21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Tahoma"/>
              <a:buNone/>
              <a:defRPr sz="1050"/>
            </a:lvl1pPr>
            <a:lvl2pPr marL="914400" lvl="1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675"/>
              <a:buFont typeface="Tahoma"/>
              <a:buNone/>
              <a:defRPr sz="900"/>
            </a:lvl2pPr>
            <a:lvl3pPr marL="1371600" lvl="2" indent="-228600" algn="l"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750"/>
              <a:buFont typeface="Tahoma"/>
              <a:buNone/>
              <a:defRPr sz="750"/>
            </a:lvl3pPr>
            <a:lvl4pPr marL="1828800" lvl="3" indent="-228600" algn="l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Font typeface="Tahoma"/>
              <a:buNone/>
              <a:defRPr sz="675"/>
            </a:lvl4pPr>
            <a:lvl5pPr marL="2286000" lvl="4" indent="-228600" algn="l">
              <a:spcBef>
                <a:spcPts val="135"/>
              </a:spcBef>
              <a:spcAft>
                <a:spcPts val="0"/>
              </a:spcAft>
              <a:buSzPts val="675"/>
              <a:buFont typeface="Tahoma"/>
              <a:buNone/>
              <a:defRPr sz="675"/>
            </a:lvl5pPr>
            <a:lvl6pPr marL="2743200" lvl="5" indent="-228600" algn="l">
              <a:spcBef>
                <a:spcPts val="135"/>
              </a:spcBef>
              <a:spcAft>
                <a:spcPts val="0"/>
              </a:spcAft>
              <a:buSzPts val="675"/>
              <a:buFont typeface="Tahoma"/>
              <a:buNone/>
              <a:defRPr sz="675"/>
            </a:lvl6pPr>
            <a:lvl7pPr marL="3200400" lvl="6" indent="-228600" algn="l">
              <a:spcBef>
                <a:spcPts val="135"/>
              </a:spcBef>
              <a:spcAft>
                <a:spcPts val="0"/>
              </a:spcAft>
              <a:buSzPts val="675"/>
              <a:buFont typeface="Tahoma"/>
              <a:buNone/>
              <a:defRPr sz="675"/>
            </a:lvl7pPr>
            <a:lvl8pPr marL="3657600" lvl="7" indent="-228600" algn="l">
              <a:spcBef>
                <a:spcPts val="135"/>
              </a:spcBef>
              <a:spcAft>
                <a:spcPts val="0"/>
              </a:spcAft>
              <a:buSzPts val="675"/>
              <a:buFont typeface="Tahoma"/>
              <a:buNone/>
              <a:defRPr sz="675"/>
            </a:lvl8pPr>
            <a:lvl9pPr marL="4114800" lvl="8" indent="-228600" algn="l">
              <a:spcBef>
                <a:spcPts val="135"/>
              </a:spcBef>
              <a:spcAft>
                <a:spcPts val="0"/>
              </a:spcAft>
              <a:buSzPts val="675"/>
              <a:buFont typeface="Tahoma"/>
              <a:buNone/>
              <a:defRPr sz="675"/>
            </a:lvl9pPr>
          </a:lstStyle>
          <a:p>
            <a:endParaRPr/>
          </a:p>
        </p:txBody>
      </p:sp>
      <p:sp>
        <p:nvSpPr>
          <p:cNvPr id="122" name="Google Shape;122;p23"/>
          <p:cNvSpPr txBox="1">
            <a:spLocks noGrp="1"/>
          </p:cNvSpPr>
          <p:nvPr>
            <p:ph type="dt" idx="10"/>
          </p:nvPr>
        </p:nvSpPr>
        <p:spPr>
          <a:xfrm>
            <a:off x="6858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23"/>
          <p:cNvSpPr txBox="1">
            <a:spLocks noGrp="1"/>
          </p:cNvSpPr>
          <p:nvPr>
            <p:ph type="ftr" idx="11"/>
          </p:nvPr>
        </p:nvSpPr>
        <p:spPr>
          <a:xfrm>
            <a:off x="3124200" y="4741862"/>
            <a:ext cx="28956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23"/>
          <p:cNvSpPr txBox="1">
            <a:spLocks noGrp="1"/>
          </p:cNvSpPr>
          <p:nvPr>
            <p:ph type="sldNum" idx="12"/>
          </p:nvPr>
        </p:nvSpPr>
        <p:spPr>
          <a:xfrm>
            <a:off x="65532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5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500"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25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R="0" lvl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1575"/>
              <a:buFont typeface="Tahoma"/>
              <a:buNone/>
              <a:defRPr sz="21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ahoma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Tahoma"/>
              <a:buNone/>
              <a:defRPr sz="15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Tahoma"/>
              <a:buNone/>
              <a:defRPr sz="15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Tahoma"/>
              <a:buNone/>
              <a:defRPr sz="15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Tahoma"/>
              <a:buNone/>
              <a:defRPr sz="15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Tahoma"/>
              <a:buNone/>
              <a:defRPr sz="15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Tahoma"/>
              <a:buNone/>
              <a:defRPr sz="15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37" name="Google Shape;137;p25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457200" lvl="0" indent="-228600" algn="l">
              <a:spcBef>
                <a:spcPts val="21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Tahoma"/>
              <a:buNone/>
              <a:defRPr sz="1050"/>
            </a:lvl1pPr>
            <a:lvl2pPr marL="914400" lvl="1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675"/>
              <a:buFont typeface="Tahoma"/>
              <a:buNone/>
              <a:defRPr sz="900"/>
            </a:lvl2pPr>
            <a:lvl3pPr marL="1371600" lvl="2" indent="-228600" algn="l"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750"/>
              <a:buFont typeface="Tahoma"/>
              <a:buNone/>
              <a:defRPr sz="750"/>
            </a:lvl3pPr>
            <a:lvl4pPr marL="1828800" lvl="3" indent="-228600" algn="l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Font typeface="Tahoma"/>
              <a:buNone/>
              <a:defRPr sz="675"/>
            </a:lvl4pPr>
            <a:lvl5pPr marL="2286000" lvl="4" indent="-228600" algn="l">
              <a:spcBef>
                <a:spcPts val="135"/>
              </a:spcBef>
              <a:spcAft>
                <a:spcPts val="0"/>
              </a:spcAft>
              <a:buSzPts val="675"/>
              <a:buFont typeface="Tahoma"/>
              <a:buNone/>
              <a:defRPr sz="675"/>
            </a:lvl5pPr>
            <a:lvl6pPr marL="2743200" lvl="5" indent="-228600" algn="l">
              <a:spcBef>
                <a:spcPts val="135"/>
              </a:spcBef>
              <a:spcAft>
                <a:spcPts val="0"/>
              </a:spcAft>
              <a:buSzPts val="675"/>
              <a:buFont typeface="Tahoma"/>
              <a:buNone/>
              <a:defRPr sz="675"/>
            </a:lvl6pPr>
            <a:lvl7pPr marL="3200400" lvl="6" indent="-228600" algn="l">
              <a:spcBef>
                <a:spcPts val="135"/>
              </a:spcBef>
              <a:spcAft>
                <a:spcPts val="0"/>
              </a:spcAft>
              <a:buSzPts val="675"/>
              <a:buFont typeface="Tahoma"/>
              <a:buNone/>
              <a:defRPr sz="675"/>
            </a:lvl7pPr>
            <a:lvl8pPr marL="3657600" lvl="7" indent="-228600" algn="l">
              <a:spcBef>
                <a:spcPts val="135"/>
              </a:spcBef>
              <a:spcAft>
                <a:spcPts val="0"/>
              </a:spcAft>
              <a:buSzPts val="675"/>
              <a:buFont typeface="Tahoma"/>
              <a:buNone/>
              <a:defRPr sz="675"/>
            </a:lvl8pPr>
            <a:lvl9pPr marL="4114800" lvl="8" indent="-228600" algn="l">
              <a:spcBef>
                <a:spcPts val="135"/>
              </a:spcBef>
              <a:spcAft>
                <a:spcPts val="0"/>
              </a:spcAft>
              <a:buSzPts val="675"/>
              <a:buFont typeface="Tahoma"/>
              <a:buNone/>
              <a:defRPr sz="675"/>
            </a:lvl9pPr>
          </a:lstStyle>
          <a:p>
            <a:endParaRPr/>
          </a:p>
        </p:txBody>
      </p:sp>
      <p:sp>
        <p:nvSpPr>
          <p:cNvPr id="138" name="Google Shape;138;p25"/>
          <p:cNvSpPr txBox="1">
            <a:spLocks noGrp="1"/>
          </p:cNvSpPr>
          <p:nvPr>
            <p:ph type="dt" idx="10"/>
          </p:nvPr>
        </p:nvSpPr>
        <p:spPr>
          <a:xfrm>
            <a:off x="6858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25"/>
          <p:cNvSpPr txBox="1">
            <a:spLocks noGrp="1"/>
          </p:cNvSpPr>
          <p:nvPr>
            <p:ph type="ftr" idx="11"/>
          </p:nvPr>
        </p:nvSpPr>
        <p:spPr>
          <a:xfrm>
            <a:off x="3124200" y="4741862"/>
            <a:ext cx="28956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25"/>
          <p:cNvSpPr txBox="1">
            <a:spLocks noGrp="1"/>
          </p:cNvSpPr>
          <p:nvPr>
            <p:ph type="sldNum" idx="12"/>
          </p:nvPr>
        </p:nvSpPr>
        <p:spPr>
          <a:xfrm>
            <a:off x="65532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0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1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1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8"/>
          <p:cNvPicPr preferRelativeResize="0"/>
          <p:nvPr/>
        </p:nvPicPr>
        <p:blipFill rotWithShape="1">
          <a:blip r:embed="rId3">
            <a:alphaModFix/>
          </a:blip>
          <a:srcRect l="17968" t="10417" r="17967" b="7291"/>
          <a:stretch/>
        </p:blipFill>
        <p:spPr>
          <a:xfrm>
            <a:off x="152400" y="53975"/>
            <a:ext cx="1066800" cy="1004887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8"/>
          <p:cNvSpPr txBox="1"/>
          <p:nvPr/>
        </p:nvSpPr>
        <p:spPr>
          <a:xfrm>
            <a:off x="6096000" y="53975"/>
            <a:ext cx="2933700" cy="33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25" tIns="34250" rIns="68525" bIns="3425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1700"/>
              <a:buFont typeface="Tahoma"/>
              <a:buNone/>
            </a:pPr>
            <a:r>
              <a:rPr lang="en-US" sz="1700" b="1" i="0" u="none" strike="noStrike" cap="none">
                <a:solidFill>
                  <a:srgbClr val="0000CC"/>
                </a:solidFill>
                <a:latin typeface="Tahoma"/>
                <a:ea typeface="Tahoma"/>
                <a:cs typeface="Tahoma"/>
                <a:sym typeface="Tahoma"/>
              </a:rPr>
              <a:t>Scoping Review Slide Set</a:t>
            </a:r>
            <a:endParaRPr/>
          </a:p>
        </p:txBody>
      </p:sp>
      <p:sp>
        <p:nvSpPr>
          <p:cNvPr id="8" name="Google Shape;8;p8"/>
          <p:cNvSpPr txBox="1">
            <a:spLocks noGrp="1"/>
          </p:cNvSpPr>
          <p:nvPr>
            <p:ph type="title"/>
          </p:nvPr>
        </p:nvSpPr>
        <p:spPr>
          <a:xfrm>
            <a:off x="241300" y="696912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9" name="Google Shape;9;p8"/>
          <p:cNvSpPr txBox="1">
            <a:spLocks noGrp="1"/>
          </p:cNvSpPr>
          <p:nvPr>
            <p:ph type="body" idx="1"/>
          </p:nvPr>
        </p:nvSpPr>
        <p:spPr>
          <a:xfrm>
            <a:off x="685800" y="1608137"/>
            <a:ext cx="7772400" cy="308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457200" marR="0" lvl="0" indent="-37465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ahoma"/>
              <a:buChar char="•"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38137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1725"/>
              <a:buFont typeface="Tahoma"/>
              <a:buChar char="•"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33655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ahoma"/>
              <a:buChar char="•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33655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ahoma"/>
              <a:buChar char="–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336550" algn="l" rtl="0">
              <a:spcBef>
                <a:spcPts val="34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Tahoma"/>
              <a:buChar char="–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657600" marR="0" lvl="7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4114800" marR="0" lvl="8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0" name="Google Shape;10;p8"/>
          <p:cNvSpPr txBox="1">
            <a:spLocks noGrp="1"/>
          </p:cNvSpPr>
          <p:nvPr>
            <p:ph type="dt" idx="10"/>
          </p:nvPr>
        </p:nvSpPr>
        <p:spPr>
          <a:xfrm>
            <a:off x="5334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" name="Google Shape;11;p8"/>
          <p:cNvSpPr txBox="1">
            <a:spLocks noGrp="1"/>
          </p:cNvSpPr>
          <p:nvPr>
            <p:ph type="ftr" idx="11"/>
          </p:nvPr>
        </p:nvSpPr>
        <p:spPr>
          <a:xfrm>
            <a:off x="3200400" y="4741862"/>
            <a:ext cx="28956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" name="Google Shape;12;p8"/>
          <p:cNvSpPr txBox="1">
            <a:spLocks noGrp="1"/>
          </p:cNvSpPr>
          <p:nvPr>
            <p:ph type="sldNum" idx="12"/>
          </p:nvPr>
        </p:nvSpPr>
        <p:spPr>
          <a:xfrm>
            <a:off x="68580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6"/>
          <p:cNvSpPr txBox="1"/>
          <p:nvPr/>
        </p:nvSpPr>
        <p:spPr>
          <a:xfrm>
            <a:off x="6626225" y="58737"/>
            <a:ext cx="2471737" cy="33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25" tIns="34250" rIns="68525" bIns="3425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1700"/>
              <a:buFont typeface="Tahoma"/>
              <a:buNone/>
            </a:pPr>
            <a:r>
              <a:rPr lang="en-US" sz="1700" b="1" i="0" u="none" strike="noStrike" cap="none">
                <a:solidFill>
                  <a:srgbClr val="0000CC"/>
                </a:solidFill>
                <a:latin typeface="Tahoma"/>
                <a:ea typeface="Tahoma"/>
                <a:cs typeface="Tahoma"/>
                <a:sym typeface="Tahoma"/>
              </a:rPr>
              <a:t>Cape Town 2019 ScR</a:t>
            </a:r>
            <a:endParaRPr/>
          </a:p>
        </p:txBody>
      </p:sp>
      <p:pic>
        <p:nvPicPr>
          <p:cNvPr id="143" name="Google Shape;143;p26"/>
          <p:cNvPicPr preferRelativeResize="0"/>
          <p:nvPr/>
        </p:nvPicPr>
        <p:blipFill rotWithShape="1">
          <a:blip r:embed="rId3">
            <a:alphaModFix/>
          </a:blip>
          <a:srcRect l="17968" t="10417" r="17967" b="7291"/>
          <a:stretch/>
        </p:blipFill>
        <p:spPr>
          <a:xfrm>
            <a:off x="152400" y="53975"/>
            <a:ext cx="1066800" cy="1004887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26"/>
          <p:cNvSpPr txBox="1"/>
          <p:nvPr/>
        </p:nvSpPr>
        <p:spPr>
          <a:xfrm>
            <a:off x="6096000" y="53975"/>
            <a:ext cx="2933700" cy="33496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8525" tIns="34250" rIns="68525" bIns="3425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1700"/>
              <a:buFont typeface="Tahoma"/>
              <a:buNone/>
            </a:pPr>
            <a:r>
              <a:rPr lang="en-US" sz="1700" b="1" i="0" u="none" strike="noStrike" cap="none">
                <a:solidFill>
                  <a:srgbClr val="0000CC"/>
                </a:solidFill>
                <a:latin typeface="Tahoma"/>
                <a:ea typeface="Tahoma"/>
                <a:cs typeface="Tahoma"/>
                <a:sym typeface="Tahoma"/>
              </a:rPr>
              <a:t>Scoping Review Slide Set</a:t>
            </a:r>
            <a:endParaRPr/>
          </a:p>
        </p:txBody>
      </p:sp>
      <p:sp>
        <p:nvSpPr>
          <p:cNvPr id="145" name="Google Shape;145;p26"/>
          <p:cNvSpPr txBox="1">
            <a:spLocks noGrp="1"/>
          </p:cNvSpPr>
          <p:nvPr>
            <p:ph type="title"/>
          </p:nvPr>
        </p:nvSpPr>
        <p:spPr>
          <a:xfrm>
            <a:off x="241300" y="696912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46" name="Google Shape;146;p26"/>
          <p:cNvSpPr txBox="1">
            <a:spLocks noGrp="1"/>
          </p:cNvSpPr>
          <p:nvPr>
            <p:ph type="body" idx="1"/>
          </p:nvPr>
        </p:nvSpPr>
        <p:spPr>
          <a:xfrm>
            <a:off x="685800" y="1608137"/>
            <a:ext cx="7772400" cy="308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457200" marR="0" lvl="0" indent="-37465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ahoma"/>
              <a:buChar char="•"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38137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1725"/>
              <a:buFont typeface="Tahoma"/>
              <a:buChar char="•"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33655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ahoma"/>
              <a:buChar char="•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33655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ahoma"/>
              <a:buChar char="–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336550" algn="l" rtl="0">
              <a:spcBef>
                <a:spcPts val="34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Tahoma"/>
              <a:buChar char="–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657600" marR="0" lvl="7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4114800" marR="0" lvl="8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47" name="Google Shape;147;p26"/>
          <p:cNvSpPr txBox="1">
            <a:spLocks noGrp="1"/>
          </p:cNvSpPr>
          <p:nvPr>
            <p:ph type="dt" idx="10"/>
          </p:nvPr>
        </p:nvSpPr>
        <p:spPr>
          <a:xfrm>
            <a:off x="6858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8" name="Google Shape;148;p26"/>
          <p:cNvSpPr txBox="1">
            <a:spLocks noGrp="1"/>
          </p:cNvSpPr>
          <p:nvPr>
            <p:ph type="ftr" idx="11"/>
          </p:nvPr>
        </p:nvSpPr>
        <p:spPr>
          <a:xfrm>
            <a:off x="3124200" y="4741862"/>
            <a:ext cx="28956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9" name="Google Shape;149;p26"/>
          <p:cNvSpPr txBox="1">
            <a:spLocks noGrp="1"/>
          </p:cNvSpPr>
          <p:nvPr>
            <p:ph type="sldNum" idx="12"/>
          </p:nvPr>
        </p:nvSpPr>
        <p:spPr>
          <a:xfrm>
            <a:off x="65532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7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8"/>
          <p:cNvSpPr txBox="1"/>
          <p:nvPr/>
        </p:nvSpPr>
        <p:spPr>
          <a:xfrm>
            <a:off x="6626225" y="58737"/>
            <a:ext cx="2471737" cy="33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25" tIns="34250" rIns="68525" bIns="3425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1700"/>
              <a:buFont typeface="Tahoma"/>
              <a:buNone/>
            </a:pPr>
            <a:r>
              <a:rPr lang="en-US" sz="1700" b="1" i="0" u="none" strike="noStrike" cap="none">
                <a:solidFill>
                  <a:srgbClr val="0000CC"/>
                </a:solidFill>
                <a:latin typeface="Tahoma"/>
                <a:ea typeface="Tahoma"/>
                <a:cs typeface="Tahoma"/>
                <a:sym typeface="Tahoma"/>
              </a:rPr>
              <a:t>Cape Town 2019 ScR</a:t>
            </a:r>
            <a:endParaRPr/>
          </a:p>
        </p:txBody>
      </p:sp>
      <p:pic>
        <p:nvPicPr>
          <p:cNvPr id="158" name="Google Shape;158;p28"/>
          <p:cNvPicPr preferRelativeResize="0"/>
          <p:nvPr/>
        </p:nvPicPr>
        <p:blipFill rotWithShape="1">
          <a:blip r:embed="rId3">
            <a:alphaModFix/>
          </a:blip>
          <a:srcRect l="17968" t="10417" r="17967" b="7291"/>
          <a:stretch/>
        </p:blipFill>
        <p:spPr>
          <a:xfrm>
            <a:off x="152400" y="53975"/>
            <a:ext cx="1066800" cy="1004887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28"/>
          <p:cNvSpPr txBox="1"/>
          <p:nvPr/>
        </p:nvSpPr>
        <p:spPr>
          <a:xfrm>
            <a:off x="6096000" y="53975"/>
            <a:ext cx="2933700" cy="33496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8525" tIns="34250" rIns="68525" bIns="3425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1700"/>
              <a:buFont typeface="Tahoma"/>
              <a:buNone/>
            </a:pPr>
            <a:r>
              <a:rPr lang="en-US" sz="1700" b="1" i="0" u="none" strike="noStrike" cap="none">
                <a:solidFill>
                  <a:srgbClr val="0000CC"/>
                </a:solidFill>
                <a:latin typeface="Tahoma"/>
                <a:ea typeface="Tahoma"/>
                <a:cs typeface="Tahoma"/>
                <a:sym typeface="Tahoma"/>
              </a:rPr>
              <a:t>Scoping Review Slide Set</a:t>
            </a:r>
            <a:endParaRPr/>
          </a:p>
        </p:txBody>
      </p:sp>
      <p:sp>
        <p:nvSpPr>
          <p:cNvPr id="160" name="Google Shape;160;p28"/>
          <p:cNvSpPr txBox="1">
            <a:spLocks noGrp="1"/>
          </p:cNvSpPr>
          <p:nvPr>
            <p:ph type="title"/>
          </p:nvPr>
        </p:nvSpPr>
        <p:spPr>
          <a:xfrm>
            <a:off x="241300" y="696912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61" name="Google Shape;161;p28"/>
          <p:cNvSpPr txBox="1">
            <a:spLocks noGrp="1"/>
          </p:cNvSpPr>
          <p:nvPr>
            <p:ph type="body" idx="1"/>
          </p:nvPr>
        </p:nvSpPr>
        <p:spPr>
          <a:xfrm>
            <a:off x="685800" y="1608137"/>
            <a:ext cx="7772400" cy="308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457200" marR="0" lvl="0" indent="-37465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ahoma"/>
              <a:buChar char="•"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38137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1725"/>
              <a:buFont typeface="Tahoma"/>
              <a:buChar char="•"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33655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ahoma"/>
              <a:buChar char="•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33655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ahoma"/>
              <a:buChar char="–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336550" algn="l" rtl="0">
              <a:spcBef>
                <a:spcPts val="34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Tahoma"/>
              <a:buChar char="–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657600" marR="0" lvl="7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4114800" marR="0" lvl="8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62" name="Google Shape;162;p28"/>
          <p:cNvSpPr txBox="1">
            <a:spLocks noGrp="1"/>
          </p:cNvSpPr>
          <p:nvPr>
            <p:ph type="dt" idx="10"/>
          </p:nvPr>
        </p:nvSpPr>
        <p:spPr>
          <a:xfrm>
            <a:off x="6858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63" name="Google Shape;163;p28"/>
          <p:cNvSpPr txBox="1">
            <a:spLocks noGrp="1"/>
          </p:cNvSpPr>
          <p:nvPr>
            <p:ph type="ftr" idx="11"/>
          </p:nvPr>
        </p:nvSpPr>
        <p:spPr>
          <a:xfrm>
            <a:off x="3124200" y="4741862"/>
            <a:ext cx="28956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64" name="Google Shape;164;p28"/>
          <p:cNvSpPr txBox="1">
            <a:spLocks noGrp="1"/>
          </p:cNvSpPr>
          <p:nvPr>
            <p:ph type="sldNum" idx="12"/>
          </p:nvPr>
        </p:nvSpPr>
        <p:spPr>
          <a:xfrm>
            <a:off x="65532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30"/>
          <p:cNvSpPr txBox="1"/>
          <p:nvPr/>
        </p:nvSpPr>
        <p:spPr>
          <a:xfrm>
            <a:off x="6626225" y="58737"/>
            <a:ext cx="2471737" cy="33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25" tIns="34250" rIns="68525" bIns="3425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1700"/>
              <a:buFont typeface="Tahoma"/>
              <a:buNone/>
            </a:pPr>
            <a:r>
              <a:rPr lang="en-US" sz="1700" b="1" i="0" u="none" strike="noStrike" cap="none">
                <a:solidFill>
                  <a:srgbClr val="0000CC"/>
                </a:solidFill>
                <a:latin typeface="Tahoma"/>
                <a:ea typeface="Tahoma"/>
                <a:cs typeface="Tahoma"/>
                <a:sym typeface="Tahoma"/>
              </a:rPr>
              <a:t>Cape Town 2019 ScR</a:t>
            </a:r>
            <a:endParaRPr/>
          </a:p>
        </p:txBody>
      </p:sp>
      <p:pic>
        <p:nvPicPr>
          <p:cNvPr id="173" name="Google Shape;173;p30"/>
          <p:cNvPicPr preferRelativeResize="0"/>
          <p:nvPr/>
        </p:nvPicPr>
        <p:blipFill rotWithShape="1">
          <a:blip r:embed="rId3">
            <a:alphaModFix/>
          </a:blip>
          <a:srcRect l="17968" t="10417" r="17967" b="7291"/>
          <a:stretch/>
        </p:blipFill>
        <p:spPr>
          <a:xfrm>
            <a:off x="152400" y="53975"/>
            <a:ext cx="1066800" cy="1004887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Google Shape;174;p30"/>
          <p:cNvSpPr txBox="1"/>
          <p:nvPr/>
        </p:nvSpPr>
        <p:spPr>
          <a:xfrm>
            <a:off x="6096000" y="53975"/>
            <a:ext cx="2933700" cy="33496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8525" tIns="34250" rIns="68525" bIns="3425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1700"/>
              <a:buFont typeface="Tahoma"/>
              <a:buNone/>
            </a:pPr>
            <a:r>
              <a:rPr lang="en-US" sz="1700" b="1" i="0" u="none" strike="noStrike" cap="none">
                <a:solidFill>
                  <a:srgbClr val="0000CC"/>
                </a:solidFill>
                <a:latin typeface="Tahoma"/>
                <a:ea typeface="Tahoma"/>
                <a:cs typeface="Tahoma"/>
                <a:sym typeface="Tahoma"/>
              </a:rPr>
              <a:t>Scoping Review Slide Set</a:t>
            </a:r>
            <a:endParaRPr/>
          </a:p>
        </p:txBody>
      </p:sp>
      <p:sp>
        <p:nvSpPr>
          <p:cNvPr id="175" name="Google Shape;175;p30"/>
          <p:cNvSpPr txBox="1">
            <a:spLocks noGrp="1"/>
          </p:cNvSpPr>
          <p:nvPr>
            <p:ph type="title"/>
          </p:nvPr>
        </p:nvSpPr>
        <p:spPr>
          <a:xfrm>
            <a:off x="241300" y="696912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76" name="Google Shape;176;p30"/>
          <p:cNvSpPr txBox="1">
            <a:spLocks noGrp="1"/>
          </p:cNvSpPr>
          <p:nvPr>
            <p:ph type="body" idx="1"/>
          </p:nvPr>
        </p:nvSpPr>
        <p:spPr>
          <a:xfrm>
            <a:off x="685800" y="1608137"/>
            <a:ext cx="7772400" cy="308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457200" marR="0" lvl="0" indent="-37465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ahoma"/>
              <a:buChar char="•"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38137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1725"/>
              <a:buFont typeface="Tahoma"/>
              <a:buChar char="•"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33655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ahoma"/>
              <a:buChar char="•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33655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ahoma"/>
              <a:buChar char="–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336550" algn="l" rtl="0">
              <a:spcBef>
                <a:spcPts val="34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Tahoma"/>
              <a:buChar char="–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657600" marR="0" lvl="7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4114800" marR="0" lvl="8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77" name="Google Shape;177;p30"/>
          <p:cNvSpPr txBox="1">
            <a:spLocks noGrp="1"/>
          </p:cNvSpPr>
          <p:nvPr>
            <p:ph type="dt" idx="10"/>
          </p:nvPr>
        </p:nvSpPr>
        <p:spPr>
          <a:xfrm>
            <a:off x="6858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78" name="Google Shape;178;p30"/>
          <p:cNvSpPr txBox="1">
            <a:spLocks noGrp="1"/>
          </p:cNvSpPr>
          <p:nvPr>
            <p:ph type="ftr" idx="11"/>
          </p:nvPr>
        </p:nvSpPr>
        <p:spPr>
          <a:xfrm>
            <a:off x="3124200" y="4741862"/>
            <a:ext cx="28956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79" name="Google Shape;179;p30"/>
          <p:cNvSpPr txBox="1">
            <a:spLocks noGrp="1"/>
          </p:cNvSpPr>
          <p:nvPr>
            <p:ph type="sldNum" idx="12"/>
          </p:nvPr>
        </p:nvSpPr>
        <p:spPr>
          <a:xfrm>
            <a:off x="65532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0"/>
          <p:cNvSpPr txBox="1"/>
          <p:nvPr/>
        </p:nvSpPr>
        <p:spPr>
          <a:xfrm>
            <a:off x="6626225" y="58737"/>
            <a:ext cx="2471737" cy="33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25" tIns="34250" rIns="68525" bIns="3425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1700"/>
              <a:buFont typeface="Tahoma"/>
              <a:buNone/>
            </a:pPr>
            <a:r>
              <a:rPr lang="en-US" sz="1700" b="1" i="0" u="none" strike="noStrike" cap="none">
                <a:solidFill>
                  <a:srgbClr val="0000CC"/>
                </a:solidFill>
                <a:latin typeface="Tahoma"/>
                <a:ea typeface="Tahoma"/>
                <a:cs typeface="Tahoma"/>
                <a:sym typeface="Tahoma"/>
              </a:rPr>
              <a:t>Cape Town 2019 ScR</a:t>
            </a:r>
            <a:endParaRPr/>
          </a:p>
        </p:txBody>
      </p:sp>
      <p:pic>
        <p:nvPicPr>
          <p:cNvPr id="21" name="Google Shape;21;p10"/>
          <p:cNvPicPr preferRelativeResize="0"/>
          <p:nvPr/>
        </p:nvPicPr>
        <p:blipFill rotWithShape="1">
          <a:blip r:embed="rId3">
            <a:alphaModFix/>
          </a:blip>
          <a:srcRect l="17968" t="10417" r="17967" b="7291"/>
          <a:stretch/>
        </p:blipFill>
        <p:spPr>
          <a:xfrm>
            <a:off x="152400" y="53975"/>
            <a:ext cx="1066800" cy="1004887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10"/>
          <p:cNvSpPr txBox="1"/>
          <p:nvPr/>
        </p:nvSpPr>
        <p:spPr>
          <a:xfrm>
            <a:off x="6096000" y="53975"/>
            <a:ext cx="2933700" cy="33496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8525" tIns="34250" rIns="68525" bIns="3425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1700"/>
              <a:buFont typeface="Tahoma"/>
              <a:buNone/>
            </a:pPr>
            <a:r>
              <a:rPr lang="en-US" sz="1700" b="1" i="0" u="none" strike="noStrike" cap="none">
                <a:solidFill>
                  <a:srgbClr val="0000CC"/>
                </a:solidFill>
                <a:latin typeface="Tahoma"/>
                <a:ea typeface="Tahoma"/>
                <a:cs typeface="Tahoma"/>
                <a:sym typeface="Tahoma"/>
              </a:rPr>
              <a:t>Scoping Review Slide Set</a:t>
            </a:r>
            <a:endParaRPr/>
          </a:p>
        </p:txBody>
      </p:sp>
      <p:sp>
        <p:nvSpPr>
          <p:cNvPr id="23" name="Google Shape;23;p10"/>
          <p:cNvSpPr txBox="1">
            <a:spLocks noGrp="1"/>
          </p:cNvSpPr>
          <p:nvPr>
            <p:ph type="title"/>
          </p:nvPr>
        </p:nvSpPr>
        <p:spPr>
          <a:xfrm>
            <a:off x="241300" y="696912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24" name="Google Shape;24;p10"/>
          <p:cNvSpPr txBox="1">
            <a:spLocks noGrp="1"/>
          </p:cNvSpPr>
          <p:nvPr>
            <p:ph type="body" idx="1"/>
          </p:nvPr>
        </p:nvSpPr>
        <p:spPr>
          <a:xfrm>
            <a:off x="685800" y="1608137"/>
            <a:ext cx="7772400" cy="308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457200" marR="0" lvl="0" indent="-37465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ahoma"/>
              <a:buChar char="•"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38137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1725"/>
              <a:buFont typeface="Tahoma"/>
              <a:buChar char="•"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33655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ahoma"/>
              <a:buChar char="•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33655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ahoma"/>
              <a:buChar char="–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336550" algn="l" rtl="0">
              <a:spcBef>
                <a:spcPts val="34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Tahoma"/>
              <a:buChar char="–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657600" marR="0" lvl="7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4114800" marR="0" lvl="8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25" name="Google Shape;25;p10"/>
          <p:cNvSpPr txBox="1">
            <a:spLocks noGrp="1"/>
          </p:cNvSpPr>
          <p:nvPr>
            <p:ph type="dt" idx="10"/>
          </p:nvPr>
        </p:nvSpPr>
        <p:spPr>
          <a:xfrm>
            <a:off x="6858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6" name="Google Shape;26;p10"/>
          <p:cNvSpPr txBox="1">
            <a:spLocks noGrp="1"/>
          </p:cNvSpPr>
          <p:nvPr>
            <p:ph type="ftr" idx="11"/>
          </p:nvPr>
        </p:nvSpPr>
        <p:spPr>
          <a:xfrm>
            <a:off x="3124200" y="4741862"/>
            <a:ext cx="28956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7" name="Google Shape;27;p10"/>
          <p:cNvSpPr txBox="1">
            <a:spLocks noGrp="1"/>
          </p:cNvSpPr>
          <p:nvPr>
            <p:ph type="sldNum" idx="12"/>
          </p:nvPr>
        </p:nvSpPr>
        <p:spPr>
          <a:xfrm>
            <a:off x="65532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2"/>
          <p:cNvSpPr txBox="1">
            <a:spLocks noGrp="1"/>
          </p:cNvSpPr>
          <p:nvPr>
            <p:ph type="title"/>
          </p:nvPr>
        </p:nvSpPr>
        <p:spPr>
          <a:xfrm>
            <a:off x="241300" y="696912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36" name="Google Shape;36;p12"/>
          <p:cNvSpPr txBox="1">
            <a:spLocks noGrp="1"/>
          </p:cNvSpPr>
          <p:nvPr>
            <p:ph type="body" idx="1"/>
          </p:nvPr>
        </p:nvSpPr>
        <p:spPr>
          <a:xfrm>
            <a:off x="685800" y="1608137"/>
            <a:ext cx="7772400" cy="308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457200" marR="0" lvl="0" indent="-37465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ahoma"/>
              <a:buChar char="•"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38137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1725"/>
              <a:buFont typeface="Tahoma"/>
              <a:buChar char="•"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33655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ahoma"/>
              <a:buChar char="•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33655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ahoma"/>
              <a:buChar char="–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336550" algn="l" rtl="0">
              <a:spcBef>
                <a:spcPts val="34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Tahoma"/>
              <a:buChar char="–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657600" marR="0" lvl="7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4114800" marR="0" lvl="8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37" name="Google Shape;37;p12"/>
          <p:cNvSpPr txBox="1">
            <a:spLocks noGrp="1"/>
          </p:cNvSpPr>
          <p:nvPr>
            <p:ph type="dt" idx="10"/>
          </p:nvPr>
        </p:nvSpPr>
        <p:spPr>
          <a:xfrm>
            <a:off x="6858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8" name="Google Shape;38;p12"/>
          <p:cNvSpPr txBox="1">
            <a:spLocks noGrp="1"/>
          </p:cNvSpPr>
          <p:nvPr>
            <p:ph type="ftr" idx="11"/>
          </p:nvPr>
        </p:nvSpPr>
        <p:spPr>
          <a:xfrm>
            <a:off x="3124200" y="4741862"/>
            <a:ext cx="28956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9" name="Google Shape;39;p12"/>
          <p:cNvSpPr txBox="1">
            <a:spLocks noGrp="1"/>
          </p:cNvSpPr>
          <p:nvPr>
            <p:ph type="sldNum" idx="12"/>
          </p:nvPr>
        </p:nvSpPr>
        <p:spPr>
          <a:xfrm>
            <a:off x="65532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12"/>
          <p:cNvSpPr txBox="1"/>
          <p:nvPr/>
        </p:nvSpPr>
        <p:spPr>
          <a:xfrm>
            <a:off x="6626225" y="58737"/>
            <a:ext cx="2471737" cy="33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25" tIns="34250" rIns="68525" bIns="3425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1700"/>
              <a:buFont typeface="Tahoma"/>
              <a:buNone/>
            </a:pPr>
            <a:r>
              <a:rPr lang="en-US" sz="1700" b="1" i="0" u="none" strike="noStrike" cap="none">
                <a:solidFill>
                  <a:srgbClr val="0000CC"/>
                </a:solidFill>
                <a:latin typeface="Tahoma"/>
                <a:ea typeface="Tahoma"/>
                <a:cs typeface="Tahoma"/>
                <a:sym typeface="Tahoma"/>
              </a:rPr>
              <a:t>Cape Town 2019 ScR</a:t>
            </a:r>
            <a:endParaRPr/>
          </a:p>
        </p:txBody>
      </p:sp>
      <p:pic>
        <p:nvPicPr>
          <p:cNvPr id="41" name="Google Shape;41;p12"/>
          <p:cNvPicPr preferRelativeResize="0"/>
          <p:nvPr/>
        </p:nvPicPr>
        <p:blipFill rotWithShape="1">
          <a:blip r:embed="rId3">
            <a:alphaModFix/>
          </a:blip>
          <a:srcRect l="17968" t="10417" r="17967" b="7291"/>
          <a:stretch/>
        </p:blipFill>
        <p:spPr>
          <a:xfrm>
            <a:off x="152400" y="53975"/>
            <a:ext cx="1066800" cy="1004887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3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4"/>
          <p:cNvSpPr txBox="1"/>
          <p:nvPr/>
        </p:nvSpPr>
        <p:spPr>
          <a:xfrm>
            <a:off x="6626225" y="58737"/>
            <a:ext cx="2471737" cy="33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25" tIns="34250" rIns="68525" bIns="3425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1700"/>
              <a:buFont typeface="Tahoma"/>
              <a:buNone/>
            </a:pPr>
            <a:r>
              <a:rPr lang="en-US" sz="1700" b="1" i="0" u="none" strike="noStrike" cap="none">
                <a:solidFill>
                  <a:srgbClr val="0000CC"/>
                </a:solidFill>
                <a:latin typeface="Tahoma"/>
                <a:ea typeface="Tahoma"/>
                <a:cs typeface="Tahoma"/>
                <a:sym typeface="Tahoma"/>
              </a:rPr>
              <a:t>Cape Town 2019 ScR</a:t>
            </a:r>
            <a:endParaRPr/>
          </a:p>
        </p:txBody>
      </p:sp>
      <p:pic>
        <p:nvPicPr>
          <p:cNvPr id="51" name="Google Shape;51;p14"/>
          <p:cNvPicPr preferRelativeResize="0"/>
          <p:nvPr/>
        </p:nvPicPr>
        <p:blipFill rotWithShape="1">
          <a:blip r:embed="rId3">
            <a:alphaModFix/>
          </a:blip>
          <a:srcRect l="17968" t="10417" r="17967" b="7291"/>
          <a:stretch/>
        </p:blipFill>
        <p:spPr>
          <a:xfrm>
            <a:off x="152400" y="53975"/>
            <a:ext cx="1066800" cy="1004887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14"/>
          <p:cNvSpPr txBox="1"/>
          <p:nvPr/>
        </p:nvSpPr>
        <p:spPr>
          <a:xfrm>
            <a:off x="6096000" y="53975"/>
            <a:ext cx="2933700" cy="33496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8525" tIns="34250" rIns="68525" bIns="3425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1700"/>
              <a:buFont typeface="Tahoma"/>
              <a:buNone/>
            </a:pPr>
            <a:r>
              <a:rPr lang="en-US" sz="1700" b="1" i="0" u="none" strike="noStrike" cap="none">
                <a:solidFill>
                  <a:srgbClr val="0000CC"/>
                </a:solidFill>
                <a:latin typeface="Tahoma"/>
                <a:ea typeface="Tahoma"/>
                <a:cs typeface="Tahoma"/>
                <a:sym typeface="Tahoma"/>
              </a:rPr>
              <a:t>Scoping Review Slide Set</a:t>
            </a:r>
            <a:endParaRPr/>
          </a:p>
        </p:txBody>
      </p:sp>
      <p:sp>
        <p:nvSpPr>
          <p:cNvPr id="53" name="Google Shape;53;p14"/>
          <p:cNvSpPr txBox="1">
            <a:spLocks noGrp="1"/>
          </p:cNvSpPr>
          <p:nvPr>
            <p:ph type="title"/>
          </p:nvPr>
        </p:nvSpPr>
        <p:spPr>
          <a:xfrm>
            <a:off x="241300" y="696912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54" name="Google Shape;54;p14"/>
          <p:cNvSpPr txBox="1">
            <a:spLocks noGrp="1"/>
          </p:cNvSpPr>
          <p:nvPr>
            <p:ph type="body" idx="1"/>
          </p:nvPr>
        </p:nvSpPr>
        <p:spPr>
          <a:xfrm>
            <a:off x="685800" y="1608137"/>
            <a:ext cx="7772400" cy="308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457200" marR="0" lvl="0" indent="-37465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ahoma"/>
              <a:buChar char="•"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38137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1725"/>
              <a:buFont typeface="Tahoma"/>
              <a:buChar char="•"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33655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ahoma"/>
              <a:buChar char="•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33655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ahoma"/>
              <a:buChar char="–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336550" algn="l" rtl="0">
              <a:spcBef>
                <a:spcPts val="34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Tahoma"/>
              <a:buChar char="–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657600" marR="0" lvl="7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4114800" marR="0" lvl="8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55" name="Google Shape;55;p14"/>
          <p:cNvSpPr txBox="1">
            <a:spLocks noGrp="1"/>
          </p:cNvSpPr>
          <p:nvPr>
            <p:ph type="dt" idx="10"/>
          </p:nvPr>
        </p:nvSpPr>
        <p:spPr>
          <a:xfrm>
            <a:off x="6858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ftr" idx="11"/>
          </p:nvPr>
        </p:nvSpPr>
        <p:spPr>
          <a:xfrm>
            <a:off x="3124200" y="4741862"/>
            <a:ext cx="28956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sldNum" idx="12"/>
          </p:nvPr>
        </p:nvSpPr>
        <p:spPr>
          <a:xfrm>
            <a:off x="65532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5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6"/>
          <p:cNvSpPr txBox="1"/>
          <p:nvPr/>
        </p:nvSpPr>
        <p:spPr>
          <a:xfrm>
            <a:off x="6626225" y="58737"/>
            <a:ext cx="2471737" cy="33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25" tIns="34250" rIns="68525" bIns="3425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1700"/>
              <a:buFont typeface="Tahoma"/>
              <a:buNone/>
            </a:pPr>
            <a:r>
              <a:rPr lang="en-US" sz="1700" b="1" i="0" u="none" strike="noStrike" cap="none">
                <a:solidFill>
                  <a:srgbClr val="0000CC"/>
                </a:solidFill>
                <a:latin typeface="Tahoma"/>
                <a:ea typeface="Tahoma"/>
                <a:cs typeface="Tahoma"/>
                <a:sym typeface="Tahoma"/>
              </a:rPr>
              <a:t>Cape Town 2019 ScR</a:t>
            </a:r>
            <a:endParaRPr/>
          </a:p>
        </p:txBody>
      </p:sp>
      <p:pic>
        <p:nvPicPr>
          <p:cNvPr id="66" name="Google Shape;66;p16"/>
          <p:cNvPicPr preferRelativeResize="0"/>
          <p:nvPr/>
        </p:nvPicPr>
        <p:blipFill rotWithShape="1">
          <a:blip r:embed="rId3">
            <a:alphaModFix/>
          </a:blip>
          <a:srcRect l="17968" t="10417" r="17967" b="7291"/>
          <a:stretch/>
        </p:blipFill>
        <p:spPr>
          <a:xfrm>
            <a:off x="152400" y="53975"/>
            <a:ext cx="1066800" cy="1004887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6"/>
          <p:cNvSpPr txBox="1"/>
          <p:nvPr/>
        </p:nvSpPr>
        <p:spPr>
          <a:xfrm>
            <a:off x="6096000" y="53975"/>
            <a:ext cx="2933700" cy="33496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8525" tIns="34250" rIns="68525" bIns="3425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1700"/>
              <a:buFont typeface="Tahoma"/>
              <a:buNone/>
            </a:pPr>
            <a:r>
              <a:rPr lang="en-US" sz="1700" b="1" i="0" u="none" strike="noStrike" cap="none">
                <a:solidFill>
                  <a:srgbClr val="0000CC"/>
                </a:solidFill>
                <a:latin typeface="Tahoma"/>
                <a:ea typeface="Tahoma"/>
                <a:cs typeface="Tahoma"/>
                <a:sym typeface="Tahoma"/>
              </a:rPr>
              <a:t>Scoping Review Slide Set</a:t>
            </a:r>
            <a:endParaRPr/>
          </a:p>
        </p:txBody>
      </p:sp>
      <p:sp>
        <p:nvSpPr>
          <p:cNvPr id="68" name="Google Shape;68;p16"/>
          <p:cNvSpPr txBox="1">
            <a:spLocks noGrp="1"/>
          </p:cNvSpPr>
          <p:nvPr>
            <p:ph type="title"/>
          </p:nvPr>
        </p:nvSpPr>
        <p:spPr>
          <a:xfrm>
            <a:off x="241300" y="696912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69" name="Google Shape;69;p16"/>
          <p:cNvSpPr txBox="1">
            <a:spLocks noGrp="1"/>
          </p:cNvSpPr>
          <p:nvPr>
            <p:ph type="body" idx="1"/>
          </p:nvPr>
        </p:nvSpPr>
        <p:spPr>
          <a:xfrm>
            <a:off x="685800" y="1608137"/>
            <a:ext cx="7772400" cy="308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457200" marR="0" lvl="0" indent="-37465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ahoma"/>
              <a:buChar char="•"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38137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1725"/>
              <a:buFont typeface="Tahoma"/>
              <a:buChar char="•"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33655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ahoma"/>
              <a:buChar char="•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33655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ahoma"/>
              <a:buChar char="–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336550" algn="l" rtl="0">
              <a:spcBef>
                <a:spcPts val="34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Tahoma"/>
              <a:buChar char="–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657600" marR="0" lvl="7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4114800" marR="0" lvl="8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dt" idx="10"/>
          </p:nvPr>
        </p:nvSpPr>
        <p:spPr>
          <a:xfrm>
            <a:off x="6858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ftr" idx="11"/>
          </p:nvPr>
        </p:nvSpPr>
        <p:spPr>
          <a:xfrm>
            <a:off x="3124200" y="4741862"/>
            <a:ext cx="28956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sldNum" idx="12"/>
          </p:nvPr>
        </p:nvSpPr>
        <p:spPr>
          <a:xfrm>
            <a:off x="65532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/>
          <p:nvPr/>
        </p:nvSpPr>
        <p:spPr>
          <a:xfrm>
            <a:off x="6626225" y="58737"/>
            <a:ext cx="2471737" cy="33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25" tIns="34250" rIns="68525" bIns="3425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1700"/>
              <a:buFont typeface="Tahoma"/>
              <a:buNone/>
            </a:pPr>
            <a:r>
              <a:rPr lang="en-US" sz="1700" b="1" i="0" u="none" strike="noStrike" cap="none">
                <a:solidFill>
                  <a:srgbClr val="0000CC"/>
                </a:solidFill>
                <a:latin typeface="Tahoma"/>
                <a:ea typeface="Tahoma"/>
                <a:cs typeface="Tahoma"/>
                <a:sym typeface="Tahoma"/>
              </a:rPr>
              <a:t>Cape Town 2019 ScR</a:t>
            </a:r>
            <a:endParaRPr/>
          </a:p>
        </p:txBody>
      </p:sp>
      <p:pic>
        <p:nvPicPr>
          <p:cNvPr id="84" name="Google Shape;84;p18"/>
          <p:cNvPicPr preferRelativeResize="0"/>
          <p:nvPr/>
        </p:nvPicPr>
        <p:blipFill rotWithShape="1">
          <a:blip r:embed="rId3">
            <a:alphaModFix/>
          </a:blip>
          <a:srcRect l="17968" t="10417" r="17967" b="7291"/>
          <a:stretch/>
        </p:blipFill>
        <p:spPr>
          <a:xfrm>
            <a:off x="152400" y="53975"/>
            <a:ext cx="1066800" cy="1004887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8"/>
          <p:cNvSpPr txBox="1"/>
          <p:nvPr/>
        </p:nvSpPr>
        <p:spPr>
          <a:xfrm>
            <a:off x="6096000" y="53975"/>
            <a:ext cx="2933700" cy="33496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8525" tIns="34250" rIns="68525" bIns="3425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1700"/>
              <a:buFont typeface="Tahoma"/>
              <a:buNone/>
            </a:pPr>
            <a:r>
              <a:rPr lang="en-US" sz="1700" b="1" i="0" u="none" strike="noStrike" cap="none">
                <a:solidFill>
                  <a:srgbClr val="0000CC"/>
                </a:solidFill>
                <a:latin typeface="Tahoma"/>
                <a:ea typeface="Tahoma"/>
                <a:cs typeface="Tahoma"/>
                <a:sym typeface="Tahoma"/>
              </a:rPr>
              <a:t>Scoping Review Slide Set</a:t>
            </a:r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>
            <a:off x="241300" y="696912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>
            <a:off x="685800" y="1608137"/>
            <a:ext cx="7772400" cy="308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457200" marR="0" lvl="0" indent="-37465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ahoma"/>
              <a:buChar char="•"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38137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1725"/>
              <a:buFont typeface="Tahoma"/>
              <a:buChar char="•"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33655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ahoma"/>
              <a:buChar char="•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33655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ahoma"/>
              <a:buChar char="–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336550" algn="l" rtl="0">
              <a:spcBef>
                <a:spcPts val="34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Tahoma"/>
              <a:buChar char="–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657600" marR="0" lvl="7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4114800" marR="0" lvl="8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dt" idx="10"/>
          </p:nvPr>
        </p:nvSpPr>
        <p:spPr>
          <a:xfrm>
            <a:off x="6858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ftr" idx="11"/>
          </p:nvPr>
        </p:nvSpPr>
        <p:spPr>
          <a:xfrm>
            <a:off x="3124200" y="4741862"/>
            <a:ext cx="28956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sldNum" idx="12"/>
          </p:nvPr>
        </p:nvSpPr>
        <p:spPr>
          <a:xfrm>
            <a:off x="65532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/>
        </p:nvSpPr>
        <p:spPr>
          <a:xfrm>
            <a:off x="6626225" y="58737"/>
            <a:ext cx="2471737" cy="33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25" tIns="34250" rIns="68525" bIns="3425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1700"/>
              <a:buFont typeface="Tahoma"/>
              <a:buNone/>
            </a:pPr>
            <a:r>
              <a:rPr lang="en-US" sz="1700" b="1" i="0" u="none" strike="noStrike" cap="none">
                <a:solidFill>
                  <a:srgbClr val="0000CC"/>
                </a:solidFill>
                <a:latin typeface="Tahoma"/>
                <a:ea typeface="Tahoma"/>
                <a:cs typeface="Tahoma"/>
                <a:sym typeface="Tahoma"/>
              </a:rPr>
              <a:t>Cape Town 2019 ScR</a:t>
            </a:r>
            <a:endParaRPr/>
          </a:p>
        </p:txBody>
      </p:sp>
      <p:pic>
        <p:nvPicPr>
          <p:cNvPr id="98" name="Google Shape;98;p20"/>
          <p:cNvPicPr preferRelativeResize="0"/>
          <p:nvPr/>
        </p:nvPicPr>
        <p:blipFill rotWithShape="1">
          <a:blip r:embed="rId3">
            <a:alphaModFix/>
          </a:blip>
          <a:srcRect l="17968" t="10417" r="17967" b="7291"/>
          <a:stretch/>
        </p:blipFill>
        <p:spPr>
          <a:xfrm>
            <a:off x="152400" y="53975"/>
            <a:ext cx="1066800" cy="1004887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0"/>
          <p:cNvSpPr txBox="1"/>
          <p:nvPr/>
        </p:nvSpPr>
        <p:spPr>
          <a:xfrm>
            <a:off x="6096000" y="53975"/>
            <a:ext cx="2933700" cy="33496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8525" tIns="34250" rIns="68525" bIns="3425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1700"/>
              <a:buFont typeface="Tahoma"/>
              <a:buNone/>
            </a:pPr>
            <a:r>
              <a:rPr lang="en-US" sz="1700" b="1" i="0" u="none" strike="noStrike" cap="none">
                <a:solidFill>
                  <a:srgbClr val="0000CC"/>
                </a:solidFill>
                <a:latin typeface="Tahoma"/>
                <a:ea typeface="Tahoma"/>
                <a:cs typeface="Tahoma"/>
                <a:sym typeface="Tahoma"/>
              </a:rPr>
              <a:t>Scoping Review Slide Set</a:t>
            </a:r>
            <a:endParaRPr/>
          </a:p>
        </p:txBody>
      </p:sp>
      <p:sp>
        <p:nvSpPr>
          <p:cNvPr id="100" name="Google Shape;100;p20"/>
          <p:cNvSpPr txBox="1">
            <a:spLocks noGrp="1"/>
          </p:cNvSpPr>
          <p:nvPr>
            <p:ph type="title"/>
          </p:nvPr>
        </p:nvSpPr>
        <p:spPr>
          <a:xfrm>
            <a:off x="241300" y="696912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01" name="Google Shape;101;p20"/>
          <p:cNvSpPr txBox="1">
            <a:spLocks noGrp="1"/>
          </p:cNvSpPr>
          <p:nvPr>
            <p:ph type="body" idx="1"/>
          </p:nvPr>
        </p:nvSpPr>
        <p:spPr>
          <a:xfrm>
            <a:off x="685800" y="1608137"/>
            <a:ext cx="7772400" cy="308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457200" marR="0" lvl="0" indent="-37465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ahoma"/>
              <a:buChar char="•"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38137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1725"/>
              <a:buFont typeface="Tahoma"/>
              <a:buChar char="•"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33655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ahoma"/>
              <a:buChar char="•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33655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ahoma"/>
              <a:buChar char="–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336550" algn="l" rtl="0">
              <a:spcBef>
                <a:spcPts val="34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Tahoma"/>
              <a:buChar char="–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657600" marR="0" lvl="7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4114800" marR="0" lvl="8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02" name="Google Shape;102;p20"/>
          <p:cNvSpPr txBox="1">
            <a:spLocks noGrp="1"/>
          </p:cNvSpPr>
          <p:nvPr>
            <p:ph type="dt" idx="10"/>
          </p:nvPr>
        </p:nvSpPr>
        <p:spPr>
          <a:xfrm>
            <a:off x="6858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03" name="Google Shape;103;p20"/>
          <p:cNvSpPr txBox="1">
            <a:spLocks noGrp="1"/>
          </p:cNvSpPr>
          <p:nvPr>
            <p:ph type="ftr" idx="11"/>
          </p:nvPr>
        </p:nvSpPr>
        <p:spPr>
          <a:xfrm>
            <a:off x="3124200" y="4741862"/>
            <a:ext cx="28956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04" name="Google Shape;104;p20"/>
          <p:cNvSpPr txBox="1">
            <a:spLocks noGrp="1"/>
          </p:cNvSpPr>
          <p:nvPr>
            <p:ph type="sldNum" idx="12"/>
          </p:nvPr>
        </p:nvSpPr>
        <p:spPr>
          <a:xfrm>
            <a:off x="65532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2"/>
          <p:cNvSpPr txBox="1"/>
          <p:nvPr/>
        </p:nvSpPr>
        <p:spPr>
          <a:xfrm>
            <a:off x="6626225" y="58737"/>
            <a:ext cx="2471737" cy="33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25" tIns="34250" rIns="68525" bIns="3425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1700"/>
              <a:buFont typeface="Tahoma"/>
              <a:buNone/>
            </a:pPr>
            <a:r>
              <a:rPr lang="en-US" sz="1700" b="1" i="0" u="none" strike="noStrike" cap="none">
                <a:solidFill>
                  <a:srgbClr val="0000CC"/>
                </a:solidFill>
                <a:latin typeface="Tahoma"/>
                <a:ea typeface="Tahoma"/>
                <a:cs typeface="Tahoma"/>
                <a:sym typeface="Tahoma"/>
              </a:rPr>
              <a:t>Cape Town 2019 ScR</a:t>
            </a:r>
            <a:endParaRPr/>
          </a:p>
        </p:txBody>
      </p:sp>
      <p:pic>
        <p:nvPicPr>
          <p:cNvPr id="111" name="Google Shape;111;p22"/>
          <p:cNvPicPr preferRelativeResize="0"/>
          <p:nvPr/>
        </p:nvPicPr>
        <p:blipFill rotWithShape="1">
          <a:blip r:embed="rId3">
            <a:alphaModFix/>
          </a:blip>
          <a:srcRect l="17968" t="10417" r="17967" b="7291"/>
          <a:stretch/>
        </p:blipFill>
        <p:spPr>
          <a:xfrm>
            <a:off x="152400" y="53975"/>
            <a:ext cx="1066800" cy="1004887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22"/>
          <p:cNvSpPr txBox="1"/>
          <p:nvPr/>
        </p:nvSpPr>
        <p:spPr>
          <a:xfrm>
            <a:off x="6096000" y="53975"/>
            <a:ext cx="2933700" cy="33496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8525" tIns="34250" rIns="68525" bIns="3425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1700"/>
              <a:buFont typeface="Tahoma"/>
              <a:buNone/>
            </a:pPr>
            <a:r>
              <a:rPr lang="en-US" sz="1700" b="1" i="0" u="none" strike="noStrike" cap="none">
                <a:solidFill>
                  <a:srgbClr val="0000CC"/>
                </a:solidFill>
                <a:latin typeface="Tahoma"/>
                <a:ea typeface="Tahoma"/>
                <a:cs typeface="Tahoma"/>
                <a:sym typeface="Tahoma"/>
              </a:rPr>
              <a:t>Scoping Review Slide Set</a:t>
            </a:r>
            <a:endParaRPr/>
          </a:p>
        </p:txBody>
      </p:sp>
      <p:sp>
        <p:nvSpPr>
          <p:cNvPr id="113" name="Google Shape;113;p22"/>
          <p:cNvSpPr txBox="1">
            <a:spLocks noGrp="1"/>
          </p:cNvSpPr>
          <p:nvPr>
            <p:ph type="title"/>
          </p:nvPr>
        </p:nvSpPr>
        <p:spPr>
          <a:xfrm>
            <a:off x="241300" y="696912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14" name="Google Shape;114;p22"/>
          <p:cNvSpPr txBox="1">
            <a:spLocks noGrp="1"/>
          </p:cNvSpPr>
          <p:nvPr>
            <p:ph type="body" idx="1"/>
          </p:nvPr>
        </p:nvSpPr>
        <p:spPr>
          <a:xfrm>
            <a:off x="685800" y="1608137"/>
            <a:ext cx="7772400" cy="308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457200" marR="0" lvl="0" indent="-37465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ahoma"/>
              <a:buChar char="•"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38137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1725"/>
              <a:buFont typeface="Tahoma"/>
              <a:buChar char="•"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33655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ahoma"/>
              <a:buChar char="•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33655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ahoma"/>
              <a:buChar char="–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336550" algn="l" rtl="0">
              <a:spcBef>
                <a:spcPts val="34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Tahoma"/>
              <a:buChar char="–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657600" marR="0" lvl="7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4114800" marR="0" lvl="8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15" name="Google Shape;115;p22"/>
          <p:cNvSpPr txBox="1">
            <a:spLocks noGrp="1"/>
          </p:cNvSpPr>
          <p:nvPr>
            <p:ph type="dt" idx="10"/>
          </p:nvPr>
        </p:nvSpPr>
        <p:spPr>
          <a:xfrm>
            <a:off x="6858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6" name="Google Shape;116;p22"/>
          <p:cNvSpPr txBox="1">
            <a:spLocks noGrp="1"/>
          </p:cNvSpPr>
          <p:nvPr>
            <p:ph type="ftr" idx="11"/>
          </p:nvPr>
        </p:nvSpPr>
        <p:spPr>
          <a:xfrm>
            <a:off x="3124200" y="4741862"/>
            <a:ext cx="28956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7" name="Google Shape;117;p22"/>
          <p:cNvSpPr txBox="1">
            <a:spLocks noGrp="1"/>
          </p:cNvSpPr>
          <p:nvPr>
            <p:ph type="sldNum" idx="12"/>
          </p:nvPr>
        </p:nvSpPr>
        <p:spPr>
          <a:xfrm>
            <a:off x="65532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4"/>
          <p:cNvSpPr txBox="1"/>
          <p:nvPr/>
        </p:nvSpPr>
        <p:spPr>
          <a:xfrm>
            <a:off x="6626225" y="58737"/>
            <a:ext cx="2471737" cy="33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25" tIns="34250" rIns="68525" bIns="3425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1700"/>
              <a:buFont typeface="Tahoma"/>
              <a:buNone/>
            </a:pPr>
            <a:r>
              <a:rPr lang="en-US" sz="1700" b="1" i="0" u="none" strike="noStrike" cap="none">
                <a:solidFill>
                  <a:srgbClr val="0000CC"/>
                </a:solidFill>
                <a:latin typeface="Tahoma"/>
                <a:ea typeface="Tahoma"/>
                <a:cs typeface="Tahoma"/>
                <a:sym typeface="Tahoma"/>
              </a:rPr>
              <a:t>Cape Town 2019 ScR</a:t>
            </a:r>
            <a:endParaRPr/>
          </a:p>
        </p:txBody>
      </p:sp>
      <p:pic>
        <p:nvPicPr>
          <p:cNvPr id="127" name="Google Shape;127;p24"/>
          <p:cNvPicPr preferRelativeResize="0"/>
          <p:nvPr/>
        </p:nvPicPr>
        <p:blipFill rotWithShape="1">
          <a:blip r:embed="rId3">
            <a:alphaModFix/>
          </a:blip>
          <a:srcRect l="17968" t="10417" r="17967" b="7291"/>
          <a:stretch/>
        </p:blipFill>
        <p:spPr>
          <a:xfrm>
            <a:off x="152400" y="53975"/>
            <a:ext cx="1066800" cy="1004887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24"/>
          <p:cNvSpPr txBox="1"/>
          <p:nvPr/>
        </p:nvSpPr>
        <p:spPr>
          <a:xfrm>
            <a:off x="6096000" y="53975"/>
            <a:ext cx="2933700" cy="33496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8525" tIns="34250" rIns="68525" bIns="3425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1700"/>
              <a:buFont typeface="Tahoma"/>
              <a:buNone/>
            </a:pPr>
            <a:r>
              <a:rPr lang="en-US" sz="1700" b="1" i="0" u="none" strike="noStrike" cap="none">
                <a:solidFill>
                  <a:srgbClr val="0000CC"/>
                </a:solidFill>
                <a:latin typeface="Tahoma"/>
                <a:ea typeface="Tahoma"/>
                <a:cs typeface="Tahoma"/>
                <a:sym typeface="Tahoma"/>
              </a:rPr>
              <a:t>Scoping Review Slide Set</a:t>
            </a:r>
            <a:endParaRPr/>
          </a:p>
        </p:txBody>
      </p:sp>
      <p:sp>
        <p:nvSpPr>
          <p:cNvPr id="129" name="Google Shape;129;p24"/>
          <p:cNvSpPr txBox="1">
            <a:spLocks noGrp="1"/>
          </p:cNvSpPr>
          <p:nvPr>
            <p:ph type="title"/>
          </p:nvPr>
        </p:nvSpPr>
        <p:spPr>
          <a:xfrm>
            <a:off x="241300" y="696912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25" b="0" i="1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30" name="Google Shape;130;p24"/>
          <p:cNvSpPr txBox="1">
            <a:spLocks noGrp="1"/>
          </p:cNvSpPr>
          <p:nvPr>
            <p:ph type="body" idx="1"/>
          </p:nvPr>
        </p:nvSpPr>
        <p:spPr>
          <a:xfrm>
            <a:off x="685800" y="1608137"/>
            <a:ext cx="7772400" cy="308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457200" marR="0" lvl="0" indent="-37465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ahoma"/>
              <a:buChar char="•"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38137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1725"/>
              <a:buFont typeface="Tahoma"/>
              <a:buChar char="•"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33655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ahoma"/>
              <a:buChar char="•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33655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ahoma"/>
              <a:buChar char="–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336550" algn="l" rtl="0">
              <a:spcBef>
                <a:spcPts val="34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Tahoma"/>
              <a:buChar char="–"/>
              <a:defRPr sz="17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657600" marR="0" lvl="7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4114800" marR="0" lvl="8" indent="-338137" algn="l" rtl="0">
              <a:spcBef>
                <a:spcPts val="345"/>
              </a:spcBef>
              <a:spcAft>
                <a:spcPts val="0"/>
              </a:spcAft>
              <a:buClr>
                <a:schemeClr val="dk2"/>
              </a:buClr>
              <a:buSzPts val="1725"/>
              <a:buFont typeface="Tahoma"/>
              <a:buChar char="–"/>
              <a:defRPr sz="1725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31" name="Google Shape;131;p24"/>
          <p:cNvSpPr txBox="1">
            <a:spLocks noGrp="1"/>
          </p:cNvSpPr>
          <p:nvPr>
            <p:ph type="dt" idx="10"/>
          </p:nvPr>
        </p:nvSpPr>
        <p:spPr>
          <a:xfrm>
            <a:off x="6858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2" name="Google Shape;132;p24"/>
          <p:cNvSpPr txBox="1">
            <a:spLocks noGrp="1"/>
          </p:cNvSpPr>
          <p:nvPr>
            <p:ph type="ftr" idx="11"/>
          </p:nvPr>
        </p:nvSpPr>
        <p:spPr>
          <a:xfrm>
            <a:off x="3124200" y="4741862"/>
            <a:ext cx="28956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3" name="Google Shape;133;p24"/>
          <p:cNvSpPr txBox="1">
            <a:spLocks noGrp="1"/>
          </p:cNvSpPr>
          <p:nvPr>
            <p:ph type="sldNum" idx="12"/>
          </p:nvPr>
        </p:nvSpPr>
        <p:spPr>
          <a:xfrm>
            <a:off x="6553200" y="4741862"/>
            <a:ext cx="1905000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"/>
          <p:cNvSpPr txBox="1">
            <a:spLocks noGrp="1"/>
          </p:cNvSpPr>
          <p:nvPr>
            <p:ph type="subTitle" idx="1"/>
          </p:nvPr>
        </p:nvSpPr>
        <p:spPr>
          <a:xfrm>
            <a:off x="395287" y="2800350"/>
            <a:ext cx="7491412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ahoma"/>
              <a:buNone/>
            </a:pPr>
            <a:r>
              <a:rPr lang="en-US" sz="2300" b="1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TF team lead: </a:t>
            </a:r>
            <a:r>
              <a:rPr lang="en-US" sz="23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Name and #COI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ahoma"/>
              <a:buNone/>
            </a:pPr>
            <a:r>
              <a:rPr lang="en-US" sz="2300" b="1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Content Experts: </a:t>
            </a:r>
            <a:r>
              <a:rPr lang="en-US" sz="23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Names and #COI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ahoma"/>
              <a:buNone/>
            </a:pPr>
            <a:r>
              <a:rPr lang="en-US" sz="2300" b="1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Taskforce: </a:t>
            </a:r>
            <a:r>
              <a:rPr lang="en-US" sz="23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Name </a:t>
            </a:r>
            <a:endParaRPr/>
          </a:p>
        </p:txBody>
      </p:sp>
      <p:sp>
        <p:nvSpPr>
          <p:cNvPr id="190" name="Google Shape;190;p1"/>
          <p:cNvSpPr txBox="1">
            <a:spLocks noGrp="1"/>
          </p:cNvSpPr>
          <p:nvPr>
            <p:ph type="ctrTitle"/>
          </p:nvPr>
        </p:nvSpPr>
        <p:spPr>
          <a:xfrm>
            <a:off x="1485900" y="1657350"/>
            <a:ext cx="634365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omic Sans MS"/>
              <a:buNone/>
            </a:pPr>
            <a:r>
              <a:rPr lang="en-US" sz="2900" b="1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Insert</a:t>
            </a:r>
            <a:r>
              <a:rPr lang="en-US" sz="2900" b="1" i="1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Short PICOST title</a:t>
            </a:r>
            <a:endParaRPr/>
          </a:p>
        </p:txBody>
      </p:sp>
      <p:sp>
        <p:nvSpPr>
          <p:cNvPr id="191" name="Google Shape;191;p1"/>
          <p:cNvSpPr txBox="1"/>
          <p:nvPr/>
        </p:nvSpPr>
        <p:spPr>
          <a:xfrm>
            <a:off x="2519362" y="411162"/>
            <a:ext cx="3613150" cy="1477962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Total of 6 (no studies) to 10 slides (maximum) using standard format.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Total presentation time 10 mins.</a:t>
            </a:r>
            <a:br>
              <a:rPr lang="en-US" sz="1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Almost all information should be able to be cut and pasted from ScR.</a:t>
            </a:r>
            <a:br>
              <a:rPr lang="en-US" sz="1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Please delete these text boxes when not needed anymore.</a:t>
            </a:r>
            <a:endParaRPr/>
          </a:p>
        </p:txBody>
      </p:sp>
      <p:sp>
        <p:nvSpPr>
          <p:cNvPr id="192" name="Google Shape;192;p1"/>
          <p:cNvSpPr txBox="1"/>
          <p:nvPr/>
        </p:nvSpPr>
        <p:spPr>
          <a:xfrm>
            <a:off x="4787900" y="3975100"/>
            <a:ext cx="2914650" cy="461962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Essential slide. </a:t>
            </a:r>
            <a:br>
              <a:rPr lang="en-US" sz="1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Estimated presentation time 20 sec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"/>
          <p:cNvSpPr txBox="1">
            <a:spLocks noGrp="1"/>
          </p:cNvSpPr>
          <p:nvPr>
            <p:ph type="title"/>
          </p:nvPr>
        </p:nvSpPr>
        <p:spPr>
          <a:xfrm>
            <a:off x="2195512" y="33337"/>
            <a:ext cx="3617912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omic Sans MS"/>
              <a:buNone/>
            </a:pPr>
            <a:r>
              <a:rPr lang="en-US" sz="2600" b="1" i="0" u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Scoping Review</a:t>
            </a:r>
            <a:endParaRPr dirty="0"/>
          </a:p>
        </p:txBody>
      </p:sp>
      <p:sp>
        <p:nvSpPr>
          <p:cNvPr id="198" name="Google Shape;198;p2"/>
          <p:cNvSpPr txBox="1">
            <a:spLocks noGrp="1"/>
          </p:cNvSpPr>
          <p:nvPr>
            <p:ph type="body" idx="1"/>
          </p:nvPr>
        </p:nvSpPr>
        <p:spPr>
          <a:xfrm>
            <a:off x="395287" y="1203325"/>
            <a:ext cx="6981825" cy="2838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/>
          <a:p>
            <a:pPr marL="258761" lvl="0" indent="-25876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ahoma"/>
              <a:buChar char="•"/>
            </a:pPr>
            <a:r>
              <a:rPr lang="en-US" sz="23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Was topic reviewed in previous years? Yes/No</a:t>
            </a:r>
            <a:endParaRPr/>
          </a:p>
          <a:p>
            <a:pPr marL="258761" lvl="0" indent="-258761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ahoma"/>
              <a:buChar char="•"/>
            </a:pPr>
            <a:r>
              <a:rPr lang="en-US" sz="23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What year(s)</a:t>
            </a:r>
            <a:endParaRPr/>
          </a:p>
          <a:p>
            <a:pPr marL="258761" lvl="0" indent="-258761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ahoma"/>
              <a:buChar char="•"/>
            </a:pPr>
            <a:r>
              <a:rPr lang="en-US" sz="23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Existing CoSTR: Yes/No Year</a:t>
            </a:r>
            <a:endParaRPr/>
          </a:p>
        </p:txBody>
      </p:sp>
      <p:sp>
        <p:nvSpPr>
          <p:cNvPr id="199" name="Google Shape;199;p2"/>
          <p:cNvSpPr txBox="1"/>
          <p:nvPr/>
        </p:nvSpPr>
        <p:spPr>
          <a:xfrm>
            <a:off x="4841875" y="4324350"/>
            <a:ext cx="3028950" cy="461962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Essential slide. </a:t>
            </a:r>
            <a:br>
              <a:rPr lang="en-US" sz="1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Estimated time &lt;30 sec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"/>
          <p:cNvSpPr txBox="1">
            <a:spLocks noGrp="1"/>
          </p:cNvSpPr>
          <p:nvPr>
            <p:ph type="title"/>
          </p:nvPr>
        </p:nvSpPr>
        <p:spPr>
          <a:xfrm>
            <a:off x="2171700" y="33337"/>
            <a:ext cx="3121025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omic Sans MS"/>
              <a:buNone/>
            </a:pPr>
            <a:r>
              <a:rPr lang="en-US" sz="2900" b="1" i="0" u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PICOST</a:t>
            </a:r>
            <a:endParaRPr dirty="0"/>
          </a:p>
        </p:txBody>
      </p:sp>
      <p:sp>
        <p:nvSpPr>
          <p:cNvPr id="205" name="Google Shape;205;p3"/>
          <p:cNvSpPr txBox="1">
            <a:spLocks noGrp="1"/>
          </p:cNvSpPr>
          <p:nvPr>
            <p:ph type="body" idx="1"/>
          </p:nvPr>
        </p:nvSpPr>
        <p:spPr>
          <a:xfrm>
            <a:off x="395287" y="1492250"/>
            <a:ext cx="7091362" cy="308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/>
          <a:p>
            <a:pPr marL="258761" marR="0" lvl="0" indent="-2587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Tahoma"/>
              <a:buChar char="•"/>
            </a:pPr>
            <a:r>
              <a:rPr lang="en-US" sz="21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Population</a:t>
            </a:r>
            <a:r>
              <a:rPr lang="en-US" sz="21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:</a:t>
            </a:r>
            <a:endParaRPr/>
          </a:p>
          <a:p>
            <a:pPr marL="258761" marR="0" lvl="0" indent="-258761" algn="l" rtl="0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Tahoma"/>
              <a:buChar char="•"/>
            </a:pPr>
            <a:r>
              <a:rPr lang="en-US" sz="21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Intervention</a:t>
            </a:r>
            <a:r>
              <a:rPr lang="en-US" sz="21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:</a:t>
            </a:r>
            <a:endParaRPr/>
          </a:p>
          <a:p>
            <a:pPr marL="258761" marR="0" lvl="0" indent="-258761" algn="l" rtl="0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Tahoma"/>
              <a:buChar char="•"/>
            </a:pPr>
            <a:r>
              <a:rPr lang="en-US" sz="21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Comparison</a:t>
            </a:r>
            <a:r>
              <a:rPr lang="en-US" sz="21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:</a:t>
            </a:r>
            <a:endParaRPr/>
          </a:p>
          <a:p>
            <a:pPr marL="258761" marR="0" lvl="0" indent="-258761" algn="l" rtl="0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Tahoma"/>
              <a:buChar char="•"/>
            </a:pPr>
            <a:r>
              <a:rPr lang="en-US" sz="21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Outcomes:</a:t>
            </a:r>
            <a:endParaRPr/>
          </a:p>
          <a:p>
            <a:pPr marL="258761" marR="0" lvl="0" indent="-258761" algn="l" rtl="0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Tahoma"/>
              <a:buChar char="•"/>
            </a:pPr>
            <a:r>
              <a:rPr lang="en-US" sz="21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Study Design:</a:t>
            </a:r>
            <a:endParaRPr/>
          </a:p>
          <a:p>
            <a:pPr marL="258761" marR="0" lvl="0" indent="-258761" algn="l" rtl="0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Tahoma"/>
              <a:buChar char="•"/>
            </a:pPr>
            <a:r>
              <a:rPr lang="en-US" sz="21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Timeframe:</a:t>
            </a:r>
            <a:endParaRPr/>
          </a:p>
        </p:txBody>
      </p:sp>
      <p:sp>
        <p:nvSpPr>
          <p:cNvPr id="206" name="Google Shape;206;p3"/>
          <p:cNvSpPr txBox="1"/>
          <p:nvPr/>
        </p:nvSpPr>
        <p:spPr>
          <a:xfrm>
            <a:off x="4733925" y="4624387"/>
            <a:ext cx="3028950" cy="461962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Essential slide. Paste from PICOST.</a:t>
            </a:r>
            <a:br>
              <a:rPr lang="en-US" sz="1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Estimated time &lt;30 sec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4"/>
          <p:cNvSpPr txBox="1">
            <a:spLocks noGrp="1"/>
          </p:cNvSpPr>
          <p:nvPr>
            <p:ph type="title"/>
          </p:nvPr>
        </p:nvSpPr>
        <p:spPr>
          <a:xfrm>
            <a:off x="2141537" y="87312"/>
            <a:ext cx="4375150" cy="866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omic Sans MS"/>
              <a:buNone/>
            </a:pPr>
            <a:r>
              <a:rPr lang="en-US" sz="2600" b="1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Inclusion/Exclusion</a:t>
            </a:r>
            <a:br>
              <a:rPr lang="en-US" sz="2600" b="1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lang="en-US" sz="2600" b="1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&amp; Articles Found</a:t>
            </a:r>
            <a:endParaRPr/>
          </a:p>
        </p:txBody>
      </p:sp>
      <p:sp>
        <p:nvSpPr>
          <p:cNvPr id="212" name="Google Shape;212;p4"/>
          <p:cNvSpPr txBox="1">
            <a:spLocks noGrp="1"/>
          </p:cNvSpPr>
          <p:nvPr>
            <p:ph type="body" idx="1"/>
          </p:nvPr>
        </p:nvSpPr>
        <p:spPr>
          <a:xfrm>
            <a:off x="395287" y="1660525"/>
            <a:ext cx="7262812" cy="2795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/>
          <a:p>
            <a:pPr marL="258761" lvl="0" indent="-25876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ahoma"/>
              <a:buChar char="•"/>
            </a:pPr>
            <a:r>
              <a:rPr lang="en-US" sz="2300" b="0" i="1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List</a:t>
            </a:r>
            <a:r>
              <a:rPr lang="en-US" sz="23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Inclusion/Exclusion Criteria including dates searched</a:t>
            </a:r>
            <a:endParaRPr/>
          </a:p>
          <a:p>
            <a:pPr marL="258762" lvl="0" indent="-258762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ahoma"/>
              <a:buChar char="•"/>
            </a:pPr>
            <a:r>
              <a:rPr lang="en-US" sz="2300" b="0" i="1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Insert</a:t>
            </a:r>
            <a:r>
              <a:rPr lang="en-US" sz="23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Number of Articles Found on </a:t>
            </a:r>
            <a:r>
              <a:rPr lang="en-US"/>
              <a:t>Classic </a:t>
            </a:r>
            <a:r>
              <a:rPr lang="en-US" sz="23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Search</a:t>
            </a:r>
            <a:endParaRPr sz="23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258762" lvl="0" indent="-258762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SzPts val="1800"/>
              <a:buChar char="•"/>
            </a:pPr>
            <a:r>
              <a:rPr lang="en-US" i="1"/>
              <a:t>Insert</a:t>
            </a:r>
            <a:r>
              <a:rPr lang="en-US"/>
              <a:t> Number of Articles Found on Grey Lit Search</a:t>
            </a:r>
            <a:endParaRPr/>
          </a:p>
          <a:p>
            <a:pPr marL="258761" lvl="0" indent="-258761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ahoma"/>
              <a:buChar char="•"/>
            </a:pPr>
            <a:r>
              <a:rPr lang="en-US" sz="2300" b="0" i="1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Insert</a:t>
            </a:r>
            <a:r>
              <a:rPr lang="en-US" sz="23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Number of Articles Finally Evaluated</a:t>
            </a:r>
            <a:endParaRPr/>
          </a:p>
          <a:p>
            <a:pPr marL="258763" lvl="0" indent="-112713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ahoma"/>
              <a:buNone/>
            </a:pPr>
            <a:endParaRPr sz="23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13" name="Google Shape;213;p4"/>
          <p:cNvSpPr txBox="1"/>
          <p:nvPr/>
        </p:nvSpPr>
        <p:spPr>
          <a:xfrm>
            <a:off x="4891087" y="4432300"/>
            <a:ext cx="3028950" cy="646112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Essential slide. Paste (as picture or text) from SR.</a:t>
            </a:r>
            <a:br>
              <a:rPr lang="en-US" sz="1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Estimated time &lt;30 sec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5"/>
          <p:cNvSpPr txBox="1">
            <a:spLocks noGrp="1"/>
          </p:cNvSpPr>
          <p:nvPr>
            <p:ph type="title"/>
          </p:nvPr>
        </p:nvSpPr>
        <p:spPr>
          <a:xfrm>
            <a:off x="2087562" y="87312"/>
            <a:ext cx="58293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omic Sans MS"/>
              <a:buNone/>
            </a:pPr>
            <a:r>
              <a:rPr lang="en-US" sz="29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Narrative summary</a:t>
            </a:r>
            <a:endParaRPr/>
          </a:p>
        </p:txBody>
      </p:sp>
      <p:sp>
        <p:nvSpPr>
          <p:cNvPr id="219" name="Google Shape;219;p5"/>
          <p:cNvSpPr txBox="1">
            <a:spLocks noGrp="1"/>
          </p:cNvSpPr>
          <p:nvPr>
            <p:ph type="body" idx="1"/>
          </p:nvPr>
        </p:nvSpPr>
        <p:spPr>
          <a:xfrm>
            <a:off x="468312" y="1608137"/>
            <a:ext cx="7989887" cy="308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/>
          <a:p>
            <a:pPr marL="258761" marR="0" lvl="0" indent="-2587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ahoma"/>
              <a:buChar char="•"/>
            </a:pPr>
            <a:r>
              <a:rPr lang="en-US"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Please insert narrative summary of findings here. May include tables if useful.</a:t>
            </a:r>
            <a:endParaRPr/>
          </a:p>
        </p:txBody>
      </p:sp>
      <p:sp>
        <p:nvSpPr>
          <p:cNvPr id="220" name="Google Shape;220;p5"/>
          <p:cNvSpPr txBox="1"/>
          <p:nvPr/>
        </p:nvSpPr>
        <p:spPr>
          <a:xfrm>
            <a:off x="4891087" y="4432300"/>
            <a:ext cx="3028950" cy="646112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Essential slide (minimum of one slide). Paste (as picture or text) from ScR.</a:t>
            </a:r>
            <a:br>
              <a:rPr lang="en-US" sz="1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Estimated time &lt;30 sec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6"/>
          <p:cNvSpPr txBox="1">
            <a:spLocks noGrp="1"/>
          </p:cNvSpPr>
          <p:nvPr>
            <p:ph type="title"/>
          </p:nvPr>
        </p:nvSpPr>
        <p:spPr>
          <a:xfrm>
            <a:off x="2195512" y="141287"/>
            <a:ext cx="5562600" cy="865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omic Sans MS"/>
              <a:buNone/>
            </a:pPr>
            <a:r>
              <a:rPr lang="en-US" sz="2600" b="1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Outcome of scoping review</a:t>
            </a:r>
            <a:endParaRPr/>
          </a:p>
        </p:txBody>
      </p:sp>
      <p:sp>
        <p:nvSpPr>
          <p:cNvPr id="226" name="Google Shape;226;p6"/>
          <p:cNvSpPr txBox="1">
            <a:spLocks noGrp="1"/>
          </p:cNvSpPr>
          <p:nvPr>
            <p:ph type="body" idx="1"/>
          </p:nvPr>
        </p:nvSpPr>
        <p:spPr>
          <a:xfrm>
            <a:off x="468312" y="1357312"/>
            <a:ext cx="7132637" cy="30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/>
          <a:p>
            <a:pPr marL="258761" lvl="0" indent="-2587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ahoma"/>
              <a:buChar char="•"/>
            </a:pPr>
            <a:r>
              <a:rPr lang="en-US" sz="17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Escalated PICOST to SR (state what type and which PICOST): Yes/No</a:t>
            </a:r>
            <a:endParaRPr/>
          </a:p>
          <a:p>
            <a:pPr marL="258761" lvl="0" indent="-258761" algn="l" rtl="0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ahoma"/>
              <a:buChar char="•"/>
            </a:pPr>
            <a:r>
              <a:rPr lang="en-US" sz="17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Potential Impact on CoS or TR: </a:t>
            </a:r>
            <a:endParaRPr/>
          </a:p>
          <a:p>
            <a:pPr marL="555625" lvl="1" indent="-212725" algn="l" rtl="0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275"/>
              <a:buFont typeface="Tahoma"/>
              <a:buChar char="•"/>
            </a:pPr>
            <a:r>
              <a:rPr lang="en-US" sz="17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no existing CoSTR </a:t>
            </a:r>
            <a:endParaRPr/>
          </a:p>
          <a:p>
            <a:pPr marL="555625" lvl="1" indent="-212725" algn="l" rtl="0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275"/>
              <a:buFont typeface="Tahoma"/>
              <a:buChar char="•"/>
            </a:pPr>
            <a:r>
              <a:rPr lang="en-US" sz="17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existing CoSTR: no effect</a:t>
            </a:r>
            <a:endParaRPr/>
          </a:p>
          <a:p>
            <a:pPr marL="555625" lvl="1" indent="-212725" algn="l" rtl="0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275"/>
              <a:buFont typeface="Tahoma"/>
              <a:buChar char="•"/>
            </a:pPr>
            <a:r>
              <a:rPr lang="en-US" sz="17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existing CoSTR: await SR</a:t>
            </a:r>
            <a:endParaRPr/>
          </a:p>
        </p:txBody>
      </p:sp>
      <p:sp>
        <p:nvSpPr>
          <p:cNvPr id="227" name="Google Shape;227;p6"/>
          <p:cNvSpPr txBox="1"/>
          <p:nvPr/>
        </p:nvSpPr>
        <p:spPr>
          <a:xfrm>
            <a:off x="5275262" y="4030662"/>
            <a:ext cx="2457450" cy="646112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Essential slide (minimum of one slide). Estimated time &lt;60 sec.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7"/>
          <p:cNvSpPr txBox="1">
            <a:spLocks noGrp="1"/>
          </p:cNvSpPr>
          <p:nvPr>
            <p:ph type="title"/>
          </p:nvPr>
        </p:nvSpPr>
        <p:spPr>
          <a:xfrm>
            <a:off x="1331912" y="87312"/>
            <a:ext cx="5076825" cy="72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omic Sans MS"/>
              <a:buNone/>
            </a:pPr>
            <a:r>
              <a:rPr lang="en-US" sz="2600" b="1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Knowledge Gaps  </a:t>
            </a:r>
            <a:br>
              <a:rPr lang="en-US" sz="2600" b="1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lang="en-US" sz="2600" b="1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(eg. ETT vs BVM)</a:t>
            </a:r>
            <a:endParaRPr/>
          </a:p>
        </p:txBody>
      </p:sp>
      <p:sp>
        <p:nvSpPr>
          <p:cNvPr id="233" name="Google Shape;233;p7"/>
          <p:cNvSpPr txBox="1">
            <a:spLocks noGrp="1"/>
          </p:cNvSpPr>
          <p:nvPr>
            <p:ph type="body" idx="1"/>
          </p:nvPr>
        </p:nvSpPr>
        <p:spPr>
          <a:xfrm>
            <a:off x="468312" y="1714500"/>
            <a:ext cx="7304087" cy="319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/>
          <a:p>
            <a:pPr marL="258761" lvl="0" indent="-2587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ahoma"/>
              <a:buChar char="•"/>
            </a:pPr>
            <a:r>
              <a:rPr lang="en-US" sz="23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Other specific PICOSTs that would be helpful </a:t>
            </a:r>
            <a:endParaRPr/>
          </a:p>
          <a:p>
            <a:pPr marL="555625" lvl="1" indent="-212725" algn="l" rtl="0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1725"/>
              <a:buFont typeface="Tahoma"/>
              <a:buChar char="•"/>
            </a:pPr>
            <a:r>
              <a:rPr lang="en-US" sz="23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Relationship with training to ETT success</a:t>
            </a:r>
            <a:endParaRPr/>
          </a:p>
          <a:p>
            <a:pPr marL="258761" lvl="0" indent="-258761" algn="l" rtl="0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ahoma"/>
              <a:buChar char="•"/>
            </a:pPr>
            <a:r>
              <a:rPr lang="en-US" sz="23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Specific research required</a:t>
            </a:r>
            <a:endParaRPr/>
          </a:p>
          <a:p>
            <a:pPr marL="555625" lvl="1" indent="-212725" algn="l" rtl="0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1725"/>
              <a:buFont typeface="Tahoma"/>
              <a:buChar char="•"/>
            </a:pPr>
            <a:r>
              <a:rPr lang="en-US" sz="23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in-hospital airway studies </a:t>
            </a:r>
            <a:r>
              <a:rPr lang="en-US" sz="23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/>
          </a:p>
        </p:txBody>
      </p:sp>
      <p:sp>
        <p:nvSpPr>
          <p:cNvPr id="234" name="Google Shape;234;p7"/>
          <p:cNvSpPr txBox="1"/>
          <p:nvPr/>
        </p:nvSpPr>
        <p:spPr>
          <a:xfrm>
            <a:off x="5437187" y="4354512"/>
            <a:ext cx="2343150" cy="461962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Essential slide (one slide only). Estimated time &lt;30 sec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ILCOR">
  <a:themeElements>
    <a:clrScheme name="ILCOR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9_ILCOR">
  <a:themeElements>
    <a:clrScheme name="ILCOR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0_ILCOR">
  <a:themeElements>
    <a:clrScheme name="ILCOR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1_ILCOR">
  <a:themeElements>
    <a:clrScheme name="ILCOR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ILCOR">
  <a:themeElements>
    <a:clrScheme name="ILCOR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ILCOR">
  <a:themeElements>
    <a:clrScheme name="ILCOR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ILCOR">
  <a:themeElements>
    <a:clrScheme name="ILCOR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ILCOR">
  <a:themeElements>
    <a:clrScheme name="ILCOR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ILCOR">
  <a:themeElements>
    <a:clrScheme name="ILCOR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ILCOR">
  <a:themeElements>
    <a:clrScheme name="ILCOR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ILCOR">
  <a:themeElements>
    <a:clrScheme name="ILCOR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ILCOR">
  <a:themeElements>
    <a:clrScheme name="ILCOR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333</Words>
  <Application>Microsoft Office PowerPoint</Application>
  <PresentationFormat>On-screen Show (16:9)</PresentationFormat>
  <Paragraphs>42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12</vt:i4>
      </vt:variant>
      <vt:variant>
        <vt:lpstr>Slide Titles</vt:lpstr>
      </vt:variant>
      <vt:variant>
        <vt:i4>7</vt:i4>
      </vt:variant>
    </vt:vector>
  </HeadingPairs>
  <TitlesOfParts>
    <vt:vector size="23" baseType="lpstr">
      <vt:lpstr>Arial</vt:lpstr>
      <vt:lpstr>Comic Sans MS</vt:lpstr>
      <vt:lpstr>Tahoma</vt:lpstr>
      <vt:lpstr>Times New Roman</vt:lpstr>
      <vt:lpstr>1_ILCOR</vt:lpstr>
      <vt:lpstr>2_ILCOR</vt:lpstr>
      <vt:lpstr>ILCOR</vt:lpstr>
      <vt:lpstr>3_ILCOR</vt:lpstr>
      <vt:lpstr>4_ILCOR</vt:lpstr>
      <vt:lpstr>5_ILCOR</vt:lpstr>
      <vt:lpstr>6_ILCOR</vt:lpstr>
      <vt:lpstr>7_ILCOR</vt:lpstr>
      <vt:lpstr>8_ILCOR</vt:lpstr>
      <vt:lpstr>9_ILCOR</vt:lpstr>
      <vt:lpstr>10_ILCOR</vt:lpstr>
      <vt:lpstr>11_ILCOR</vt:lpstr>
      <vt:lpstr>Insert Short PICOST title</vt:lpstr>
      <vt:lpstr>Scoping Review</vt:lpstr>
      <vt:lpstr>PICOST</vt:lpstr>
      <vt:lpstr>Inclusion/Exclusion &amp; Articles Found</vt:lpstr>
      <vt:lpstr>Narrative summary</vt:lpstr>
      <vt:lpstr>Outcome of scoping review</vt:lpstr>
      <vt:lpstr>Knowledge Gaps   (eg. ETT vs BVM)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Insert Short PICOST title</dc:title>
  <dc:creator>jturner</dc:creator>
  <cp:lastModifiedBy>laurie morrison</cp:lastModifiedBy>
  <cp:revision>2</cp:revision>
  <dcterms:created xsi:type="dcterms:W3CDTF">2003-10-17T15:31:45Z</dcterms:created>
  <dcterms:modified xsi:type="dcterms:W3CDTF">2022-02-14T21:51:39Z</dcterms:modified>
</cp:coreProperties>
</file>